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notesSlides/notesSlide52.xml" ContentType="application/vnd.openxmlformats-officedocument.presentationml.notesSlide+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notesSlides/notesSlide53.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54.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55.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notesSlides/notesSlide56.xml" ContentType="application/vnd.openxmlformats-officedocument.presentationml.notesSlide+xml"/>
  <Override PartName="/ppt/ink/ink554.xml" ContentType="application/inkml+xml"/>
  <Override PartName="/ppt/ink/ink555.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notesSlides/notesSlide59.xml" ContentType="application/vnd.openxmlformats-officedocument.presentationml.notesSlide+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notesSlides/notesSlide69.xml" ContentType="application/vnd.openxmlformats-officedocument.presentationml.notesSlide+xml"/>
  <Override PartName="/ppt/ink/ink840.xml" ContentType="application/inkml+xml"/>
  <Override PartName="/ppt/ink/ink841.xml" ContentType="application/inkml+xml"/>
  <Override PartName="/ppt/ink/ink84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1"/>
  </p:notesMasterIdLst>
  <p:sldIdLst>
    <p:sldId id="278" r:id="rId5"/>
    <p:sldId id="280" r:id="rId6"/>
    <p:sldId id="281" r:id="rId7"/>
    <p:sldId id="282" r:id="rId8"/>
    <p:sldId id="680" r:id="rId9"/>
    <p:sldId id="283" r:id="rId10"/>
    <p:sldId id="284" r:id="rId11"/>
    <p:sldId id="285" r:id="rId12"/>
    <p:sldId id="286" r:id="rId13"/>
    <p:sldId id="678" r:id="rId14"/>
    <p:sldId id="733" r:id="rId15"/>
    <p:sldId id="596" r:id="rId16"/>
    <p:sldId id="468" r:id="rId17"/>
    <p:sldId id="469" r:id="rId18"/>
    <p:sldId id="395" r:id="rId19"/>
    <p:sldId id="615" r:id="rId20"/>
    <p:sldId id="287" r:id="rId21"/>
    <p:sldId id="288" r:id="rId22"/>
    <p:sldId id="342" r:id="rId23"/>
    <p:sldId id="343" r:id="rId24"/>
    <p:sldId id="289" r:id="rId25"/>
    <p:sldId id="291" r:id="rId26"/>
    <p:sldId id="442" r:id="rId27"/>
    <p:sldId id="443" r:id="rId28"/>
    <p:sldId id="536" r:id="rId29"/>
    <p:sldId id="293" r:id="rId30"/>
    <p:sldId id="290" r:id="rId31"/>
    <p:sldId id="294" r:id="rId32"/>
    <p:sldId id="616" r:id="rId33"/>
    <p:sldId id="295" r:id="rId34"/>
    <p:sldId id="297" r:id="rId35"/>
    <p:sldId id="296" r:id="rId36"/>
    <p:sldId id="298" r:id="rId37"/>
    <p:sldId id="299" r:id="rId38"/>
    <p:sldId id="300" r:id="rId39"/>
    <p:sldId id="301" r:id="rId40"/>
    <p:sldId id="302" r:id="rId41"/>
    <p:sldId id="303" r:id="rId42"/>
    <p:sldId id="440" r:id="rId43"/>
    <p:sldId id="444" r:id="rId44"/>
    <p:sldId id="445" r:id="rId45"/>
    <p:sldId id="537" r:id="rId46"/>
    <p:sldId id="441" r:id="rId47"/>
    <p:sldId id="526" r:id="rId48"/>
    <p:sldId id="304" r:id="rId49"/>
    <p:sldId id="305" r:id="rId50"/>
    <p:sldId id="369" r:id="rId51"/>
    <p:sldId id="366" r:id="rId52"/>
    <p:sldId id="306" r:id="rId53"/>
    <p:sldId id="365" r:id="rId54"/>
    <p:sldId id="308" r:id="rId55"/>
    <p:sldId id="527" r:id="rId56"/>
    <p:sldId id="529" r:id="rId57"/>
    <p:sldId id="631" r:id="rId58"/>
    <p:sldId id="367" r:id="rId59"/>
    <p:sldId id="368" r:id="rId60"/>
    <p:sldId id="370" r:id="rId61"/>
    <p:sldId id="597" r:id="rId62"/>
    <p:sldId id="371" r:id="rId63"/>
    <p:sldId id="396" r:id="rId64"/>
    <p:sldId id="617" r:id="rId65"/>
    <p:sldId id="309" r:id="rId66"/>
    <p:sldId id="310" r:id="rId67"/>
    <p:sldId id="311" r:id="rId68"/>
    <p:sldId id="312" r:id="rId69"/>
    <p:sldId id="313" r:id="rId70"/>
    <p:sldId id="276" r:id="rId71"/>
    <p:sldId id="314" r:id="rId72"/>
    <p:sldId id="339" r:id="rId73"/>
    <p:sldId id="340" r:id="rId74"/>
    <p:sldId id="274" r:id="rId75"/>
    <p:sldId id="341" r:id="rId76"/>
    <p:sldId id="373" r:id="rId77"/>
    <p:sldId id="375" r:id="rId78"/>
    <p:sldId id="632" r:id="rId79"/>
    <p:sldId id="633" r:id="rId80"/>
    <p:sldId id="372" r:id="rId81"/>
    <p:sldId id="346" r:id="rId82"/>
    <p:sldId id="347" r:id="rId83"/>
    <p:sldId id="380" r:id="rId84"/>
    <p:sldId id="379" r:id="rId85"/>
    <p:sldId id="381" r:id="rId86"/>
    <p:sldId id="382" r:id="rId87"/>
    <p:sldId id="397" r:id="rId88"/>
    <p:sldId id="618" r:id="rId89"/>
    <p:sldId id="348" r:id="rId90"/>
    <p:sldId id="349" r:id="rId91"/>
    <p:sldId id="350" r:id="rId92"/>
    <p:sldId id="351" r:id="rId93"/>
    <p:sldId id="352" r:id="rId94"/>
    <p:sldId id="353" r:id="rId95"/>
    <p:sldId id="354" r:id="rId96"/>
    <p:sldId id="355" r:id="rId97"/>
    <p:sldId id="356" r:id="rId98"/>
    <p:sldId id="357" r:id="rId99"/>
    <p:sldId id="358" r:id="rId100"/>
    <p:sldId id="471" r:id="rId101"/>
    <p:sldId id="359" r:id="rId102"/>
    <p:sldId id="545" r:id="rId103"/>
    <p:sldId id="360" r:id="rId104"/>
    <p:sldId id="361" r:id="rId105"/>
    <p:sldId id="362" r:id="rId106"/>
    <p:sldId id="363" r:id="rId107"/>
    <p:sldId id="364" r:id="rId108"/>
    <p:sldId id="374" r:id="rId109"/>
    <p:sldId id="383" r:id="rId110"/>
    <p:sldId id="384" r:id="rId111"/>
    <p:sldId id="387" r:id="rId112"/>
    <p:sldId id="388" r:id="rId113"/>
    <p:sldId id="748" r:id="rId114"/>
    <p:sldId id="389" r:id="rId115"/>
    <p:sldId id="634" r:id="rId116"/>
    <p:sldId id="619" r:id="rId117"/>
    <p:sldId id="620" r:id="rId118"/>
    <p:sldId id="385" r:id="rId119"/>
    <p:sldId id="386" r:id="rId120"/>
    <p:sldId id="390" r:id="rId121"/>
    <p:sldId id="391" r:id="rId122"/>
    <p:sldId id="392" r:id="rId123"/>
    <p:sldId id="393" r:id="rId124"/>
    <p:sldId id="398" r:id="rId125"/>
    <p:sldId id="399" r:id="rId126"/>
    <p:sldId id="405" r:id="rId127"/>
    <p:sldId id="406" r:id="rId128"/>
    <p:sldId id="400" r:id="rId129"/>
    <p:sldId id="407" r:id="rId130"/>
    <p:sldId id="401" r:id="rId131"/>
    <p:sldId id="402" r:id="rId132"/>
    <p:sldId id="409" r:id="rId133"/>
    <p:sldId id="403" r:id="rId134"/>
    <p:sldId id="410" r:id="rId135"/>
    <p:sldId id="411" r:id="rId136"/>
    <p:sldId id="413" r:id="rId137"/>
    <p:sldId id="415" r:id="rId138"/>
    <p:sldId id="621" r:id="rId139"/>
    <p:sldId id="416" r:id="rId140"/>
    <p:sldId id="419" r:id="rId141"/>
    <p:sldId id="420" r:id="rId142"/>
    <p:sldId id="421" r:id="rId143"/>
    <p:sldId id="418" r:id="rId144"/>
    <p:sldId id="424" r:id="rId145"/>
    <p:sldId id="430" r:id="rId146"/>
    <p:sldId id="426" r:id="rId147"/>
    <p:sldId id="425" r:id="rId148"/>
    <p:sldId id="428" r:id="rId149"/>
    <p:sldId id="429" r:id="rId150"/>
    <p:sldId id="432" r:id="rId151"/>
    <p:sldId id="454" r:id="rId152"/>
    <p:sldId id="431" r:id="rId153"/>
    <p:sldId id="434" r:id="rId154"/>
    <p:sldId id="427" r:id="rId155"/>
    <p:sldId id="622" r:id="rId156"/>
    <p:sldId id="433" r:id="rId157"/>
    <p:sldId id="436" r:id="rId158"/>
    <p:sldId id="437" r:id="rId159"/>
    <p:sldId id="446" r:id="rId160"/>
    <p:sldId id="447" r:id="rId161"/>
    <p:sldId id="438" r:id="rId162"/>
    <p:sldId id="448" r:id="rId163"/>
    <p:sldId id="449" r:id="rId164"/>
    <p:sldId id="451" r:id="rId165"/>
    <p:sldId id="452" r:id="rId166"/>
    <p:sldId id="450" r:id="rId167"/>
    <p:sldId id="453" r:id="rId168"/>
    <p:sldId id="455" r:id="rId169"/>
    <p:sldId id="464" r:id="rId170"/>
    <p:sldId id="465" r:id="rId171"/>
    <p:sldId id="476" r:id="rId172"/>
    <p:sldId id="478" r:id="rId173"/>
    <p:sldId id="477" r:id="rId174"/>
    <p:sldId id="479" r:id="rId175"/>
    <p:sldId id="480" r:id="rId176"/>
    <p:sldId id="735" r:id="rId177"/>
    <p:sldId id="461" r:id="rId178"/>
    <p:sldId id="481" r:id="rId179"/>
    <p:sldId id="482" r:id="rId180"/>
    <p:sldId id="483" r:id="rId181"/>
    <p:sldId id="484" r:id="rId182"/>
    <p:sldId id="485" r:id="rId183"/>
    <p:sldId id="486" r:id="rId184"/>
    <p:sldId id="487" r:id="rId185"/>
    <p:sldId id="491" r:id="rId186"/>
    <p:sldId id="472" r:id="rId187"/>
    <p:sldId id="488" r:id="rId188"/>
    <p:sldId id="489" r:id="rId189"/>
    <p:sldId id="490" r:id="rId190"/>
    <p:sldId id="492" r:id="rId191"/>
    <p:sldId id="493" r:id="rId192"/>
    <p:sldId id="496" r:id="rId193"/>
    <p:sldId id="495" r:id="rId194"/>
    <p:sldId id="498" r:id="rId195"/>
    <p:sldId id="499" r:id="rId196"/>
    <p:sldId id="500" r:id="rId197"/>
    <p:sldId id="501" r:id="rId198"/>
    <p:sldId id="502" r:id="rId199"/>
    <p:sldId id="504" r:id="rId200"/>
    <p:sldId id="503" r:id="rId201"/>
    <p:sldId id="740" r:id="rId202"/>
    <p:sldId id="734" r:id="rId203"/>
    <p:sldId id="741" r:id="rId204"/>
    <p:sldId id="742" r:id="rId205"/>
    <p:sldId id="743" r:id="rId206"/>
    <p:sldId id="494" r:id="rId207"/>
    <p:sldId id="507" r:id="rId208"/>
    <p:sldId id="508" r:id="rId209"/>
    <p:sldId id="510" r:id="rId210"/>
    <p:sldId id="516" r:id="rId211"/>
    <p:sldId id="520" r:id="rId212"/>
    <p:sldId id="521" r:id="rId213"/>
    <p:sldId id="517" r:id="rId214"/>
    <p:sldId id="522" r:id="rId215"/>
    <p:sldId id="511" r:id="rId216"/>
    <p:sldId id="514" r:id="rId217"/>
    <p:sldId id="462" r:id="rId218"/>
    <p:sldId id="525" r:id="rId219"/>
    <p:sldId id="533" r:id="rId220"/>
    <p:sldId id="534" r:id="rId221"/>
    <p:sldId id="543" r:id="rId222"/>
    <p:sldId id="544" r:id="rId223"/>
    <p:sldId id="598" r:id="rId224"/>
    <p:sldId id="535" r:id="rId225"/>
    <p:sldId id="539" r:id="rId226"/>
    <p:sldId id="542" r:id="rId227"/>
    <p:sldId id="599" r:id="rId228"/>
    <p:sldId id="456" r:id="rId229"/>
    <p:sldId id="530" r:id="rId230"/>
    <p:sldId id="531" r:id="rId231"/>
    <p:sldId id="532" r:id="rId232"/>
    <p:sldId id="646" r:id="rId233"/>
    <p:sldId id="623" r:id="rId234"/>
    <p:sldId id="600" r:id="rId235"/>
    <p:sldId id="457" r:id="rId236"/>
    <p:sldId id="458" r:id="rId237"/>
    <p:sldId id="540" r:id="rId238"/>
    <p:sldId id="674" r:id="rId239"/>
    <p:sldId id="541" r:id="rId240"/>
    <p:sldId id="546" r:id="rId241"/>
    <p:sldId id="547" r:id="rId242"/>
    <p:sldId id="548" r:id="rId243"/>
    <p:sldId id="554" r:id="rId244"/>
    <p:sldId id="549" r:id="rId245"/>
    <p:sldId id="550" r:id="rId246"/>
    <p:sldId id="551" r:id="rId247"/>
    <p:sldId id="552" r:id="rId248"/>
    <p:sldId id="555" r:id="rId249"/>
    <p:sldId id="737" r:id="rId250"/>
    <p:sldId id="736" r:id="rId251"/>
    <p:sldId id="738" r:id="rId252"/>
    <p:sldId id="565" r:id="rId253"/>
    <p:sldId id="567" r:id="rId254"/>
    <p:sldId id="575" r:id="rId255"/>
    <p:sldId id="566" r:id="rId256"/>
    <p:sldId id="568" r:id="rId257"/>
    <p:sldId id="571" r:id="rId258"/>
    <p:sldId id="576" r:id="rId259"/>
    <p:sldId id="577" r:id="rId260"/>
    <p:sldId id="578" r:id="rId261"/>
    <p:sldId id="745" r:id="rId262"/>
    <p:sldId id="747" r:id="rId263"/>
    <p:sldId id="613" r:id="rId264"/>
    <p:sldId id="681" r:id="rId265"/>
    <p:sldId id="682" r:id="rId266"/>
    <p:sldId id="683" r:id="rId267"/>
    <p:sldId id="684" r:id="rId268"/>
    <p:sldId id="685" r:id="rId269"/>
    <p:sldId id="686" r:id="rId270"/>
    <p:sldId id="687" r:id="rId271"/>
    <p:sldId id="688" r:id="rId272"/>
    <p:sldId id="624" r:id="rId273"/>
    <p:sldId id="749" r:id="rId274"/>
    <p:sldId id="569" r:id="rId275"/>
    <p:sldId id="677" r:id="rId276"/>
    <p:sldId id="570" r:id="rId277"/>
    <p:sldId id="594" r:id="rId278"/>
    <p:sldId id="625" r:id="rId279"/>
    <p:sldId id="459" r:id="rId280"/>
    <p:sldId id="562" r:id="rId281"/>
    <p:sldId id="586" r:id="rId282"/>
    <p:sldId id="587" r:id="rId283"/>
    <p:sldId id="588" r:id="rId284"/>
    <p:sldId id="589" r:id="rId285"/>
    <p:sldId id="590" r:id="rId286"/>
    <p:sldId id="592" r:id="rId287"/>
    <p:sldId id="591" r:id="rId288"/>
    <p:sldId id="593" r:id="rId289"/>
    <p:sldId id="675" r:id="rId290"/>
    <p:sldId id="595" r:id="rId291"/>
    <p:sldId id="626" r:id="rId292"/>
    <p:sldId id="556" r:id="rId293"/>
    <p:sldId id="561" r:id="rId294"/>
    <p:sldId id="602" r:id="rId295"/>
    <p:sldId id="557" r:id="rId296"/>
    <p:sldId id="558" r:id="rId297"/>
    <p:sldId id="563" r:id="rId298"/>
    <p:sldId id="460" r:id="rId299"/>
    <p:sldId id="572" r:id="rId300"/>
    <p:sldId id="629" r:id="rId301"/>
    <p:sldId id="611" r:id="rId302"/>
    <p:sldId id="638" r:id="rId303"/>
    <p:sldId id="640" r:id="rId304"/>
    <p:sldId id="641" r:id="rId305"/>
    <p:sldId id="642" r:id="rId306"/>
    <p:sldId id="643" r:id="rId307"/>
    <p:sldId id="647" r:id="rId308"/>
    <p:sldId id="644" r:id="rId309"/>
    <p:sldId id="648" r:id="rId310"/>
    <p:sldId id="649" r:id="rId311"/>
    <p:sldId id="650" r:id="rId312"/>
    <p:sldId id="651" r:id="rId313"/>
    <p:sldId id="653" r:id="rId314"/>
    <p:sldId id="652" r:id="rId315"/>
    <p:sldId id="637" r:id="rId316"/>
    <p:sldId id="654" r:id="rId317"/>
    <p:sldId id="658" r:id="rId318"/>
    <p:sldId id="659" r:id="rId319"/>
    <p:sldId id="660" r:id="rId320"/>
    <p:sldId id="661" r:id="rId321"/>
    <p:sldId id="662" r:id="rId322"/>
    <p:sldId id="663" r:id="rId323"/>
    <p:sldId id="664" r:id="rId324"/>
    <p:sldId id="676" r:id="rId325"/>
    <p:sldId id="750" r:id="rId326"/>
    <p:sldId id="753" r:id="rId327"/>
    <p:sldId id="757" r:id="rId328"/>
    <p:sldId id="751" r:id="rId329"/>
    <p:sldId id="752" r:id="rId330"/>
    <p:sldId id="754" r:id="rId331"/>
    <p:sldId id="755" r:id="rId332"/>
    <p:sldId id="756" r:id="rId333"/>
    <p:sldId id="763" r:id="rId334"/>
    <p:sldId id="758" r:id="rId335"/>
    <p:sldId id="759" r:id="rId336"/>
    <p:sldId id="761" r:id="rId337"/>
    <p:sldId id="762" r:id="rId338"/>
    <p:sldId id="760" r:id="rId339"/>
    <p:sldId id="574" r:id="rId340"/>
    <p:sldId id="639" r:id="rId341"/>
    <p:sldId id="666" r:id="rId342"/>
    <p:sldId id="667" r:id="rId343"/>
    <p:sldId id="665" r:id="rId344"/>
    <p:sldId id="689" r:id="rId345"/>
    <p:sldId id="690" r:id="rId346"/>
    <p:sldId id="694" r:id="rId347"/>
    <p:sldId id="404" r:id="rId348"/>
    <p:sldId id="695" r:id="rId349"/>
    <p:sldId id="696" r:id="rId350"/>
    <p:sldId id="697" r:id="rId351"/>
    <p:sldId id="698" r:id="rId352"/>
    <p:sldId id="422" r:id="rId353"/>
    <p:sldId id="699" r:id="rId354"/>
    <p:sldId id="691" r:id="rId355"/>
    <p:sldId id="700" r:id="rId356"/>
    <p:sldId id="701" r:id="rId357"/>
    <p:sldId id="702" r:id="rId358"/>
    <p:sldId id="703" r:id="rId359"/>
    <p:sldId id="709" r:id="rId360"/>
    <p:sldId id="716" r:id="rId361"/>
    <p:sldId id="739" r:id="rId362"/>
    <p:sldId id="708" r:id="rId363"/>
    <p:sldId id="679" r:id="rId364"/>
    <p:sldId id="668" r:id="rId365"/>
    <p:sldId id="707" r:id="rId366"/>
    <p:sldId id="704" r:id="rId367"/>
    <p:sldId id="710" r:id="rId368"/>
    <p:sldId id="718" r:id="rId369"/>
    <p:sldId id="720" r:id="rId370"/>
    <p:sldId id="719" r:id="rId371"/>
    <p:sldId id="721" r:id="rId372"/>
    <p:sldId id="669" r:id="rId373"/>
    <p:sldId id="705" r:id="rId374"/>
    <p:sldId id="713" r:id="rId375"/>
    <p:sldId id="711" r:id="rId376"/>
    <p:sldId id="717" r:id="rId377"/>
    <p:sldId id="722" r:id="rId378"/>
    <p:sldId id="723" r:id="rId379"/>
    <p:sldId id="670" r:id="rId380"/>
    <p:sldId id="725" r:id="rId381"/>
    <p:sldId id="724" r:id="rId382"/>
    <p:sldId id="706" r:id="rId383"/>
    <p:sldId id="712" r:id="rId384"/>
    <p:sldId id="726" r:id="rId385"/>
    <p:sldId id="715" r:id="rId386"/>
    <p:sldId id="727" r:id="rId387"/>
    <p:sldId id="728" r:id="rId388"/>
    <p:sldId id="729" r:id="rId389"/>
    <p:sldId id="730" r:id="rId390"/>
    <p:sldId id="731" r:id="rId391"/>
    <p:sldId id="732" r:id="rId392"/>
    <p:sldId id="605" r:id="rId393"/>
    <p:sldId id="606" r:id="rId394"/>
    <p:sldId id="607" r:id="rId395"/>
    <p:sldId id="608" r:id="rId396"/>
    <p:sldId id="609" r:id="rId397"/>
    <p:sldId id="610" r:id="rId398"/>
    <p:sldId id="630" r:id="rId399"/>
    <p:sldId id="573" r:id="rId4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7" autoAdjust="0"/>
    <p:restoredTop sz="87696" autoAdjust="0"/>
  </p:normalViewPr>
  <p:slideViewPr>
    <p:cSldViewPr snapToGrid="0">
      <p:cViewPr>
        <p:scale>
          <a:sx n="64" d="100"/>
          <a:sy n="64" d="100"/>
        </p:scale>
        <p:origin x="1119" y="810"/>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presProps" Target="presProps.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theme" Target="theme/theme1.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notesMaster" Target="notesMasters/notesMaster1.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viewProps" Target="viewProp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tableStyles" Target="tableStyle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242" Type="http://schemas.openxmlformats.org/officeDocument/2006/relationships/slide" Target="slides/slide238.xml"/><Relationship Id="rId284" Type="http://schemas.openxmlformats.org/officeDocument/2006/relationships/slide" Target="slides/slide280.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1.703"/>
    </inkml:context>
    <inkml:brush xml:id="br0">
      <inkml:brushProperty name="width" value="0.1" units="cm"/>
      <inkml:brushProperty name="height" value="0.1" units="cm"/>
      <inkml:brushProperty name="color" value="#E71224"/>
    </inkml:brush>
  </inkml:definitions>
  <inkml:trace contextRef="#ctx0" brushRef="#br0">844 101 24575,'-11'0'0,"0"1"0,0 1 0,1 0 0,-1 0 0,0 1 0,1 0 0,-13 6 0,-67 39 0,62-32 0,8-5 0,-158 94 0,125-71 0,-62 53 0,90-65 0,2 1 0,0 1 0,2 0 0,1 2 0,0 1 0,2 0 0,2 1 0,0 1 0,2 1 0,-18 52 0,24-53 0,0 0 0,2 0 0,1 1 0,2 0 0,0 0 0,3 0 0,0 0 0,2 0 0,1 0 0,1-1 0,15 55 0,-9-52 0,2-1 0,1-1 0,1 0 0,1-1 0,2 0 0,1-2 0,29 36 0,-33-47 0,1 0 0,0-1 0,1-1 0,0-1 0,1 0 0,0-1 0,1-1 0,1-1 0,0 0 0,0-2 0,1 0 0,35 9 0,-2-6 0,0-3 0,1-2 0,0-3 0,0-1 0,66-8 0,-92 2 0,0-1 0,0-2 0,0 0 0,0-2 0,-1-1 0,-1-2 0,0 0 0,47-30 0,-16 1 0,-2-1 0,74-75 0,-85 74 0,-2-3 0,50-71 0,-66 80 0,-3-1 0,-1-1 0,-2-2 0,15-43 0,12-63 0,-42 123 0,0 0 0,-1-1 0,-2 1 0,0-31 0,-3 39 0,-1 1 0,-1-1 0,0 1 0,-1 0 0,-1 0 0,0 0 0,-1 1 0,-1 0 0,0 0 0,-1 0 0,0 1 0,-1 0 0,-12-12 0,-8-8 0,-1 2 0,-2 1 0,-51-36 0,45 38 0,-1 2 0,-2 1 0,-64-28 0,71 39 0,1 2 0,-2 1 0,0 1 0,0 3 0,-43-5 0,75 12 0,-116-9 0,95 9 0,1 0 0,0 2 0,-26 4 0,39-3-151,1-1-1,-1 2 0,1-1 0,0 1 1,0 0-1,0 1 0,0 0 1,-9 7-1,-15 16-6674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2.557"/>
    </inkml:context>
    <inkml:brush xml:id="br0">
      <inkml:brushProperty name="width" value="0.1" units="cm"/>
      <inkml:brushProperty name="height" value="0.1" units="cm"/>
      <inkml:brushProperty name="color" value="#E71224"/>
    </inkml:brush>
  </inkml:definitions>
  <inkml:trace contextRef="#ctx0" brushRef="#br0">2 97 24575,'-1'-3'0,"1"1"0,0-1 0,0 0 0,0 1 0,0-1 0,1-5 0,0 5 0,0 0 0,-1 0 0,2 0 0,-1 0 0,0 0 0,0 0 0,1 0 0,0 0 0,-1 0 0,1 0 0,0 1 0,0-1 0,1 1 0,3-4 0,-2 3 0,0 1 0,0-1 0,1 1 0,-1-1 0,1 1 0,-1 0 0,1 1 0,8-3 0,0 2 0,0 1 0,0 0 0,1 0 0,-1 1 0,0 1 0,17 3 0,-6 0 0,0 1 0,0 1 0,-1 1 0,0 2 0,0 0 0,-1 1 0,0 1 0,-1 1 0,0 1 0,-1 1 0,0 1 0,-1 0 0,-1 2 0,-1 0 0,0 1 0,-1 1 0,-1 0 0,20 34 0,-15-16-73,-2 1 0,-2 1 0,-1 1 0,-2 0 0,11 57 0,17 215-594,-23 167-1132,-25 2 1560,0-11 255,23-3-984,-15-459 989,14 146-105,-10-121 365,1 0 0,16 47 0,-20-74-28,1 1-1,-1-1 1,2 1 0,-1-1 0,1 0 0,0 0 0,0-1 0,5 6-1,-7-8-269,1-1 0,-1 0 0,1 0 0,-1 0 0,1 0 0,0 0-1,0-1 1,0 1 0,0-1 0,0 0 0,0 0 0,0 0 0,0 0 0,1-1-1,-1 1 1,0-1 0,0 0 0,7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9.759"/>
    </inkml:context>
    <inkml:brush xml:id="br0">
      <inkml:brushProperty name="width" value="0.1" units="cm"/>
      <inkml:brushProperty name="height" value="0.1" units="cm"/>
      <inkml:brushProperty name="color" value="#E71224"/>
    </inkml:brush>
  </inkml:definitions>
  <inkml:trace contextRef="#ctx0" brushRef="#br0">860 436 24575,'-26'-1'0,"-33"-6"0,-14 0 0,37 6 0,0 3 0,1 0 0,-1 3 0,1 1 0,0 1 0,1 2 0,-1 2 0,-54 24 0,71-26 0,1 1 0,0 1 0,0 0 0,1 2 0,1-1 0,0 2 0,-14 16 0,11-9 0,2 0 0,0 2 0,1 0 0,-19 43 0,17-26 0,2 2 0,1 0 0,3 0 0,1 1 0,2 0 0,-2 62 0,8-68 0,1 1 0,3-1 0,1 0 0,1 1 0,2-1 0,2-1 0,19 55 0,-20-71 0,1-1 0,2 0 0,-1 0 0,2-1 0,1 0 0,0-1 0,1-1 0,1 0 0,0 0 0,1-1 0,1-1 0,0-1 0,1 0 0,35 20 0,-26-21 0,0-1 0,1 0 0,0-3 0,1 0 0,-1-1 0,58 5 0,-48-10 0,1-1 0,-1-2 0,1-1 0,68-15 0,-63 6-43,-2-1-1,0-3 0,0-2 1,-2-1-1,0-2 0,-1-1 1,-1-2-1,52-43 1,-39 23-36,-2-2 1,-2-2-1,-2-1 0,75-109 1,-91 113 75,-1 0 0,-3-2 1,-2-1-1,-1-1 0,-3 0 0,-2-2 0,18-97 0,-29 113 1,-2-1-1,-2 1 1,-1-1-1,-1 1 1,-9-45-1,5 50 2,-2 2 0,-1-1 0,-1 1 0,-1 0 0,-1 0 0,-30-47 0,25 49-7,-1 1-1,-1 0 1,-1 2 0,-44-40-1,49 49 86,-2 2 1,1 0-1,-1 0 0,-1 2 0,0 0 0,0 1 1,-1 1-1,-34-10 0,5 8-675,-88-5 0,55 11-6220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0.418"/>
    </inkml:context>
    <inkml:brush xml:id="br0">
      <inkml:brushProperty name="width" value="0.1" units="cm"/>
      <inkml:brushProperty name="height" value="0.1" units="cm"/>
      <inkml:brushProperty name="color" value="#E71224"/>
    </inkml:brush>
  </inkml:definitions>
  <inkml:trace contextRef="#ctx0" brushRef="#br0">3757 89 24575,'0'-17'0,"0"14"0,0 0 0,0 0 0,1-1 0,-1 1 0,1 0 0,0 0 0,-1 0 0,1 0 0,1 0 0,-1 0 0,0 0 0,1 0 0,-1 0 0,1 1 0,0-1 0,0 1 0,0-1 0,5-3 0,-5 4 0,0 1 0,1-1 0,-1 1 0,1 0 0,0 0 0,-1 0 0,1 0 0,0 0 0,0 1 0,-1-1 0,1 1 0,0-1 0,0 1 0,0 0 0,0 0 0,-1 1 0,1-1 0,0 1 0,0-1 0,0 1 0,4 2 0,5 2 0,-1 0 0,0 1 0,0 1 0,0 0 0,-1 0 0,0 1 0,-1 0 0,1 1 0,-2 0 0,1 0 0,-1 1 0,10 16 0,-4-3 0,-1 0 0,-1 0 0,-1 1 0,-2 1 0,8 27 0,-8-18 8,-2 0 0,-1 1-1,-2 0 1,0 52 0,-6-41-169,-1 1 1,-19 85-1,1-51 23,-3-2 0,-5 0-1,-56 112 1,28-86 138,-4-1 0,-4-4 0,-5-2 0,-4-4 0,-4-3 0,-138 124 0,100-115 0,-5-5 0,-3-5 0,-5-6 0,-231 112 0,96-85 0,-5-16 0,-251 104 0,400-141 0,3 5 0,2 6 0,-180 141 0,174-107 0,5 6 0,4 5 0,-98 131 0,117-112 105,77-106-431,2 1 0,1-1 0,-11 34 0,9-14-5670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052"/>
    </inkml:context>
    <inkml:brush xml:id="br0">
      <inkml:brushProperty name="width" value="0.1" units="cm"/>
      <inkml:brushProperty name="height" value="0.1" units="cm"/>
      <inkml:brushProperty name="color" value="#E71224"/>
    </inkml:brush>
  </inkml:definitions>
  <inkml:trace contextRef="#ctx0" brushRef="#br0">81 77 24575,'-3'-1'0,"0"0"0,1 0 0,-1 0 0,1-1 0,-1 1 0,1-1 0,-1 1 0,1-1 0,0 0 0,0 0 0,0 0 0,-3-3 0,-1 0 0,-1-2 0,0 0 0,0-1 0,0 0 0,-6-8 0,13 14 0,4 3 0,7 5 0,420 321 0,-92-23-371,-113-97 167,-205-189 358,-5-2-390,2-1 0,0-1 0,26 15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439"/>
    </inkml:context>
    <inkml:brush xml:id="br0">
      <inkml:brushProperty name="width" value="0.1" units="cm"/>
      <inkml:brushProperty name="height" value="0.1" units="cm"/>
      <inkml:brushProperty name="color" value="#E71224"/>
    </inkml:brush>
  </inkml:definitions>
  <inkml:trace contextRef="#ctx0" brushRef="#br0">967 1 24575,'-1'0'0,"0"1"0,0-1 0,0 1 0,0-1 0,0 1 0,0 0 0,0-1 0,1 1 0,-1 0 0,0 0 0,0 0 0,0 0 0,1 0 0,-1 0 0,0 0 0,0 1 0,-1 1 0,-13 21 0,2 0 0,-18 42 0,13-27 0,-271 608-1594,39 16-932,77-79 2184,20 4 1057,152-587-892,-3 17 1433,2-14-366,2-10-1388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2.245"/>
    </inkml:context>
    <inkml:brush xml:id="br0">
      <inkml:brushProperty name="width" value="0.1" units="cm"/>
      <inkml:brushProperty name="height" value="0.1" units="cm"/>
      <inkml:brushProperty name="color" value="#E71224"/>
    </inkml:brush>
  </inkml:definitions>
  <inkml:trace contextRef="#ctx0" brushRef="#br0">743 485 24575,'-4'0'0,"0"-1"0,1 0 0,-1 0 0,1 0 0,-1 0 0,0 0 0,-3-3 0,-4-1 0,-72-29 0,36 14 0,0 2 0,-59-14 0,83 27 0,-1 1 0,0 1 0,0 1 0,-33 1 0,46 2 0,0 0 0,0 1 0,1 0 0,-1 0 0,1 1 0,0 1 0,-1-1 0,1 2 0,1-1 0,-1 1 0,1 1 0,-10 7 0,9-4 0,-1 0 0,1 1 0,1 0 0,0 1 0,0 0 0,1 0 0,0 1 0,1 0 0,1 0 0,0 1 0,0 0 0,1 0 0,1 0 0,-4 21 0,5-19 0,2 0 0,-1 1 0,2-1 0,0 1 0,1-1 0,1 0 0,0 0 0,1 1 0,0-1 0,2-1 0,0 1 0,13 27 0,-8-22 0,2-1 0,0 0 0,1-1 0,1 0 0,0-1 0,1-1 0,1 0 0,1-1 0,0-1 0,21 13 0,-24-19 0,0 1 0,0-2 0,1 0 0,0-1 0,0 0 0,1-1 0,0-1 0,-1-1 0,1 0 0,1-1 0,-1 0 0,0-2 0,0 0 0,27-3 0,-19-2 0,0 0 0,0-2 0,-1 0 0,0-2 0,0-1 0,22-12 0,-26 11 0,-1-1 0,0 0 0,-1-1 0,0-1 0,-1-1 0,0 0 0,14-20 0,-19 19 0,0 0 0,-2-1 0,0 0 0,-1 0 0,0-1 0,-2 0 0,0 0 0,-1 0 0,-1-1 0,-1 0 0,0 0 0,-1 0 0,-1 0 0,-3-26 0,0 14 0,-2 0 0,-1 0 0,-2 0 0,-1 1 0,-1 0 0,-2 1 0,-1 0 0,-16-28 0,13 28 0,-2 2 0,-1 0 0,-1 1 0,-1 1 0,-42-40 0,50 54 0,-2 0 0,0 1 0,0 1 0,0 0 0,-21-9 0,24 13 0,-1 1 0,0 0 0,1 1 0,-1 1 0,0-1 0,0 2 0,-1 0 0,-13 0 0,16 2 8,1 0 0,-1 1-1,1 0 1,0 0-1,0 1 1,0 0 0,0 1-1,0 0 1,1 0 0,0 1-1,-1 0 1,2 1 0,-1-1-1,-10 11 1,-1 4-378,0 1 0,1 0 0,-24 38 0,-7 20-6456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3.521"/>
    </inkml:context>
    <inkml:brush xml:id="br0">
      <inkml:brushProperty name="width" value="0.1" units="cm"/>
      <inkml:brushProperty name="height" value="0.1" units="cm"/>
      <inkml:brushProperty name="color" value="#E71224"/>
    </inkml:brush>
  </inkml:definitions>
  <inkml:trace contextRef="#ctx0" brushRef="#br0">1 1 24575,'0'5'0,"21"478"0,70 133 0,-87-598 0,-3-13 0,0 1 0,0-1 0,0 0 0,0 10 0,0-32 0,0 1 0,-3-20 0,1-1 0,34-620 0,-11 524 0,-19 117 0,2 1 0,0 0 0,0 0 0,2 0 0,0 1 0,11-17 0,-15 26 0,0 1 0,0 0 0,1 0 0,-1 0 0,1 0 0,0 0 0,1 1 0,-1 0 0,0 0 0,1 0 0,8-4 0,-11 6 0,1 1 0,-1-1 0,1 0 0,-1 1 0,1 0 0,0 0 0,-1-1 0,1 1 0,-1 1 0,1-1 0,-1 0 0,1 1 0,-1-1 0,1 1 0,-1 0 0,1 0 0,-1 0 0,1 0 0,-1 0 0,0 0 0,0 1 0,0-1 0,0 1 0,0-1 0,0 1 0,3 3 0,5 7 0,0 1 0,0 0 0,-1 1 0,-1-1 0,10 23 0,27 79 0,-42-106 0,2 5 0,40 123 0,-37-108 0,-1-1 0,4 55 0,-12-63 0,1-15 0,0-13 0,2-13 0,1 1 0,1 0 0,1 0 0,8-22 0,-4 16 0,9-35 0,43-94 0,-53 138 0,1 0 0,1 1 0,0 0 0,1 1 0,0 0 0,2 0 0,0 1 0,0 1 0,1 0 0,17-12 0,-22 20 0,1-1 0,-1 1 0,1 1 0,0 0 0,0 0 0,1 1 0,-1 0 0,12-1 0,-17 3 0,0 1 0,0-1 0,0 1 0,0 0 0,0 0 0,0 1 0,0-1 0,0 1 0,0 1 0,0-1 0,0 0 0,0 1 0,-1 0 0,1 0 0,-1 1 0,1-1 0,-1 1 0,0 0 0,6 5 0,-2 2 0,1 0 0,-1 1 0,-1 0 0,0 0 0,-1 1 0,9 22 0,22 79 0,-34-103 0,45 179 0,-21-78 0,-25-105-341,-1-1 0,1 1-1,5 10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004"/>
    </inkml:context>
    <inkml:brush xml:id="br0">
      <inkml:brushProperty name="width" value="0.1" units="cm"/>
      <inkml:brushProperty name="height" value="0.1" units="cm"/>
      <inkml:brushProperty name="color" value="#E71224"/>
    </inkml:brush>
  </inkml:definitions>
  <inkml:trace contextRef="#ctx0" brushRef="#br0">1 132 24575,'14'-7'0,"34"-10"0,1 2 0,85-16 0,-19 6 0,-73 14-76,-18 4-246,1 1-1,-1 1 1,28-3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360"/>
    </inkml:context>
    <inkml:brush xml:id="br0">
      <inkml:brushProperty name="width" value="0.1" units="cm"/>
      <inkml:brushProperty name="height" value="0.1" units="cm"/>
      <inkml:brushProperty name="color" value="#E71224"/>
    </inkml:brush>
  </inkml:definitions>
  <inkml:trace contextRef="#ctx0" brushRef="#br0">0 288 24575,'9'-1'0,"1"1"0,-1-2 0,16-3 0,0-1 0,38-6 40,0-4 0,99-36 0,-135 40-205,-1 0 0,0-1 0,-1-2 0,0 0 0,-1-2 0,-1-1 0,-1 0 0,27-30 0,-28 23-6661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350"/>
    </inkml:context>
    <inkml:brush xml:id="br0">
      <inkml:brushProperty name="width" value="0.1" units="cm"/>
      <inkml:brushProperty name="height" value="0.1" units="cm"/>
      <inkml:brushProperty name="color" value="#E71224"/>
    </inkml:brush>
  </inkml:definitions>
  <inkml:trace contextRef="#ctx0" brushRef="#br0">1 76 24575,'0'0'0,"0"0"0,0-1 0,0-4 0,0-6 0,0-8 0,0-2 0,0 2-8191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691"/>
    </inkml:context>
    <inkml:brush xml:id="br0">
      <inkml:brushProperty name="width" value="0.1" units="cm"/>
      <inkml:brushProperty name="height" value="0.1" units="cm"/>
      <inkml:brushProperty name="color" value="#E71224"/>
    </inkml:brush>
  </inkml:definitions>
  <inkml:trace contextRef="#ctx0" brushRef="#br0">256 178 24575,'-1'-4'0,"1"0"0,-1 0 0,0 0 0,0 0 0,0 0 0,-4-6 0,0-3 0,0-2 0,-1-4 0,-9-20 0,13 34 0,0 1 0,-1-1 0,0 0 0,0 1 0,0-1 0,0 1 0,-1 0 0,-8-7 0,11 10 0,-1 0 0,0 0 0,0 0 0,1 0 0,-1 0 0,0 0 0,0 0 0,0 1 0,0-1 0,0 0 0,0 1 0,0 0 0,0 0 0,0-1 0,-1 1 0,1 0 0,-4 1 0,3 0 0,0 0 0,-1 0 0,1 0 0,0 1 0,0-1 0,0 1 0,0 0 0,0 0 0,1 0 0,-4 3 0,-1 2 0,1 0 0,-1 0 0,2 1 0,-1 0 0,1 0 0,0 0 0,-4 10 0,-2 12 0,1-1 0,1 1 0,2 0 0,1 1 0,-3 50 0,6 0 0,7 79 0,9 0 0,7-2 0,42 158 0,-39-232 0,3 12 0,-25-92-151,0-1-1,-1 0 0,1 1 0,-1-1 1,0 0-1,0 1 0,0-1 1,-1 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266"/>
    </inkml:context>
    <inkml:brush xml:id="br0">
      <inkml:brushProperty name="width" value="0.1" units="cm"/>
      <inkml:brushProperty name="height" value="0.1" units="cm"/>
      <inkml:brushProperty name="color" value="#E71224"/>
    </inkml:brush>
  </inkml:definitions>
  <inkml:trace contextRef="#ctx0" brushRef="#br0">291 0 24575,'-17'1'0,"7"1"0,0 0 0,1 1 0,-1 1 0,1-1 0,-14 9 0,-42 29 0,55-33 0,-1 0 0,1 1 0,0-1 0,1 2 0,0-1 0,0 2 0,1-1 0,1 1 0,0 0 0,0 0 0,1 1 0,0 0 0,1 0 0,-6 22 0,7-15 0,1 0 0,0 0 0,2 0 0,0 1 0,1-1 0,1 0 0,0 0 0,2 1 0,0-1 0,1 0 0,1-1 0,1 1 0,1-1 0,0 0 0,2-1 0,0 0 0,0 0 0,2 0 0,0-2 0,16 18 0,4 0 0,1-2 0,41 29 0,35 33 0,-97-82 0,-1 1 0,-1-1 0,0 2 0,-1-1 0,0 1 0,-1 0 0,0 1 0,-1 0 0,0 0 0,-2 0 0,1 1 0,-2-1 0,0 1 0,2 21 0,-5-23 0,0-1 0,0 1 0,-1 0 0,0 0 0,-1-1 0,-1 1 0,0-1 0,-1 0 0,0 0 0,-1 0 0,0 0 0,-1-1 0,0 0 0,-1 0 0,0-1 0,-1 1 0,-11 11 0,11-14 10,0-1 0,0 0 0,-1 0 0,0-1 0,0 0 0,-1 0 0,0-1 0,1-1 0,-2 1 0,1-2 0,-20 5 0,12-5-222,0 0 0,0-2 0,-1 0-1,1-2 1,0 0 0,-23-4 0,17 1-6614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625"/>
    </inkml:context>
    <inkml:brush xml:id="br0">
      <inkml:brushProperty name="width" value="0.1" units="cm"/>
      <inkml:brushProperty name="height" value="0.1" units="cm"/>
      <inkml:brushProperty name="color" value="#E71224"/>
    </inkml:brush>
  </inkml:definitions>
  <inkml:trace contextRef="#ctx0" brushRef="#br0">0 304 24575,'0'0'0,"0"0"0,0 0 0,0 0 0,6-3 0,12-1 0,18-3 0,17-5 0,16-5 0,8-7 0,7-5 0,4-3 0,2-5 0,1-1 0,2-1 0,-10 4 0,-18 8-8191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101"/>
    </inkml:context>
    <inkml:brush xml:id="br0">
      <inkml:brushProperty name="width" value="0.1" units="cm"/>
      <inkml:brushProperty name="height" value="0.1" units="cm"/>
      <inkml:brushProperty name="color" value="#E71224"/>
    </inkml:brush>
  </inkml:definitions>
  <inkml:trace contextRef="#ctx0" brushRef="#br0">0 0 24575,'1'6'0,"9"29"0,2-1 0,1 0 0,26 47 0,1-12 0,79 104 0,-38-59 0,106 152-1365,-170-245-5461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489"/>
    </inkml:context>
    <inkml:brush xml:id="br0">
      <inkml:brushProperty name="width" value="0.1" units="cm"/>
      <inkml:brushProperty name="height" value="0.1" units="cm"/>
      <inkml:brushProperty name="color" value="#E71224"/>
    </inkml:brush>
  </inkml:definitions>
  <inkml:trace contextRef="#ctx0" brushRef="#br0">755 1 24575,'0'0'0,"-1"0"0,0 0 0,1 1 0,-1-1 0,0 1 0,1-1 0,-1 1 0,0-1 0,1 1 0,-1-1 0,1 1 0,-1-1 0,1 1 0,-1 0 0,1 0 0,-9 12 0,1 1 0,-10 21 0,13-24 0,-123 294-257,21 11-486,46-134 789,-235 616-46,276-752 53,-2 0 0,-36 55 0,57-99-44,1-2-31,0 1-1,0-1 1,-1 1 0,1 0-1,0-1 1,-1 1 0,1-1 0,0 1-1,-1-1 1,1 1 0,-1-1 0,1 0-1,-1 1 1,1-1 0,-1 1 0,1-1-1,-1 0 1,1 0 0,-1 1 0,1-1-1,-1 0 1,0 0 0,1 1 0,-1-1-1,-1 0 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4.162"/>
    </inkml:context>
    <inkml:brush xml:id="br0">
      <inkml:brushProperty name="width" value="0.1" units="cm"/>
      <inkml:brushProperty name="height" value="0.1" units="cm"/>
      <inkml:brushProperty name="color" value="#E71224"/>
    </inkml:brush>
  </inkml:definitions>
  <inkml:trace contextRef="#ctx0" brushRef="#br0">449 63 24575,'-15'2'0,"4"4"0,-1 0 0,1 0 0,0 1 0,1 1 0,-18 15 0,9-5 0,-30 39 0,43-49 0,0 0 0,1 1 0,0-1 0,0 1 0,0 0 0,2 0 0,-1 1 0,1-1 0,0 1 0,1 0 0,-2 13 0,4-16 0,0 0 0,0 0 0,1 0 0,-1-1 0,2 1 0,-1 0 0,1 0 0,0-1 0,0 0 0,1 1 0,-1-1 0,2 0 0,-1 0 0,1 0 0,-1 0 0,2-1 0,6 8 0,-8-10 0,1 1 0,-1-1 0,1 0 0,-1 0 0,1-1 0,0 1 0,0-1 0,1 1 0,-1-2 0,0 1 0,1 0 0,-1-1 0,1 0 0,0 0 0,6 1 0,-3-2 0,-1 0 0,1 0 0,-1-1 0,1-1 0,-1 1 0,1-1 0,-1 0 0,0 0 0,8-5 0,5-2 0,-1-1 0,0 0 0,0-2 0,-1 0 0,-1-1 0,0-1 0,0-1 0,-2 0 0,0-1 0,-1-1 0,24-35 0,-35 47 0,-1 0 0,1 1 0,-1-1 0,0 0 0,-1 0 0,1-1 0,-1 1 0,0 0 0,0 0 0,-1-1 0,0 1 0,0 0 0,0-1 0,0 1 0,-1 0 0,0 0 0,0-1 0,0 1 0,-1 0 0,-2-5 0,0 2 0,0 0 0,-1 0 0,0 1 0,0-1 0,0 1 0,-1 1 0,-1-1 0,1 1 0,-1 0 0,0 1 0,-10-7 0,2 3 0,-1 0 0,0 2 0,0 0 0,-1 1 0,0 0 0,0 1 0,0 1 0,-1 1 0,-22-1 0,19 2 0,1 2 0,-1 0 0,0 2 0,1 0 0,-1 1 0,1 1 0,-34 12 0,44-12 11,-1 0 0,1 2 0,0-1 0,1 1 0,-1 0 0,1 1-1,0 0 1,1 1 0,0 0 0,-8 9 0,4 0-308,0-1 0,0 2 0,2 0 0,-12 27 0,-1 12-6529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439"/>
    </inkml:context>
    <inkml:brush xml:id="br0">
      <inkml:brushProperty name="width" value="0.1" units="cm"/>
      <inkml:brushProperty name="height" value="0.1" units="cm"/>
      <inkml:brushProperty name="color" value="#E71224"/>
    </inkml:brush>
  </inkml:definitions>
  <inkml:trace contextRef="#ctx0" brushRef="#br0">0 1126 24575,'12'-343'0,"6"172"0,6-63 0,-17 0 0,-6 220 0,7 22 0,-4-2 0,35 51 0,33 63 0,27 41 0,-98-159 0,1 1 0,0-1 0,0 0 0,0 0 0,0 1 0,0-1 0,1 0 0,-1-1 0,1 1 0,3 2 0,-5-4 0,0 0 0,0 1 0,0-1 0,0 0 0,1 0 0,-1 0 0,0 0 0,0 0 0,0 0 0,1 0 0,-1-1 0,0 1 0,0 0 0,0 0 0,0-1 0,0 1 0,0-1 0,1 1 0,-1-1 0,0 0 0,0 1 0,0-1 0,-1 0 0,1 0 0,0 0 0,0 1 0,0-1 0,0-1 0,6-6 0,-2-1 0,1 1 0,-1-1 0,0 0 0,0 0 0,5-16 0,15-64 0,-19 68 0,12-56 0,-8 31 0,2 0 0,33-79 0,-45 124 0,0 0 0,1 0 0,-1 1 0,0-1 0,1 0 0,-1 0 0,1 0 0,-1 1 0,1-1 0,-1 0 0,1 1 0,0-1 0,-1 0 0,1 1 0,0-1 0,-1 1 0,1-1 0,0 1 0,0-1 0,1 1 0,-1 0 0,0 0 0,1 0 0,-1 0 0,0 1 0,0-1 0,1 1 0,-1-1 0,0 1 0,0-1 0,0 1 0,0 0 0,0 0 0,0-1 0,1 2 0,6 5 0,-1-1 0,0 1 0,0 1 0,-1-1 0,0 1 0,0 0 0,-1 0 0,7 15 0,2 7 0,11 38 0,-22-59 0,118 474 0,-111-413 0,-6-35 0,-1-35-81,-1-1 0,0 1 0,1-1-1,-1 0 1,0 0 0,1 0 0,2-1 0,-4 1-635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829"/>
    </inkml:context>
    <inkml:brush xml:id="br0">
      <inkml:brushProperty name="width" value="0.1" units="cm"/>
      <inkml:brushProperty name="height" value="0.1" units="cm"/>
      <inkml:brushProperty name="color" value="#E71224"/>
    </inkml:brush>
  </inkml:definitions>
  <inkml:trace contextRef="#ctx0" brushRef="#br0">1 0 24575,'-1'2'0,"1"0"0,0 0 0,0 0 0,0 0 0,1 0 0,-1-1 0,0 1 0,1 0 0,-1 0 0,1 0 0,-1-1 0,1 1 0,0 0 0,0-1 0,0 1 0,0 0 0,0-1 0,0 1 0,0-1 0,1 0 0,-1 1 0,0-1 0,1 0 0,-1 0 0,1 0 0,0 0 0,-1 0 0,1 0 0,0 0 0,-1-1 0,1 1 0,3 0 0,7 3 0,1 0 0,0-2 0,0 1 0,0-1 0,0-1 0,0-1 0,0 0 0,16-1 0,9-4 0,56-13 0,16-9-1365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202"/>
    </inkml:context>
    <inkml:brush xml:id="br0">
      <inkml:brushProperty name="width" value="0.1" units="cm"/>
      <inkml:brushProperty name="height" value="0.1" units="cm"/>
      <inkml:brushProperty name="color" value="#E71224"/>
    </inkml:brush>
  </inkml:definitions>
  <inkml:trace contextRef="#ctx0" brushRef="#br0">1 219 24575,'21'0'0,"0"0"0,-1-2 0,1-1 0,0 0 0,-1-2 0,0 0 0,0-2 0,0 0 0,26-13 0,10-12-183,66-50 0,-89 59-816,10-7-5827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795"/>
    </inkml:context>
    <inkml:brush xml:id="br0">
      <inkml:brushProperty name="width" value="0.1" units="cm"/>
      <inkml:brushProperty name="height" value="0.1" units="cm"/>
      <inkml:brushProperty name="color" value="#E71224"/>
    </inkml:brush>
  </inkml:definitions>
  <inkml:trace contextRef="#ctx0" brushRef="#br0">1 150 24575,'4'-4'0,"1"0"0,0 1 0,0 0 0,0 0 0,0 0 0,8-3 0,2-1 0,140-65 0,-129 62 0,0 1 0,0 2 0,1 0 0,34-3 0,-56 9 0,0 1 0,1-1 0,-1 1 0,0 1 0,1-1 0,-1 1 0,0 0 0,10 3 0,-13-3 0,0 0 0,-1 0 0,1 0 0,0 0 0,0 0 0,0 1 0,-1-1 0,1 0 0,-1 1 0,1-1 0,-1 1 0,1 0 0,-1 0 0,0-1 0,0 1 0,0 0 0,0 0 0,0 0 0,-1 0 0,1 0 0,0 0 0,-1 0 0,0 1 0,1 2 0,-1 10 0,-1 0 0,0 0 0,-1 0 0,-1 0 0,0 0 0,-7 19 0,10-34 0,-23 72 0,-44 96 0,-48 66 0,-16 35 0,80-141 0,51-127 0,-1 0 0,1 1 0,0-1 0,-1 0 0,1 0 0,0 0 0,0 1 0,0-1 0,0 0 0,0 3 0,0-4 0,0 0 0,0 0 0,0 1 0,0-1 0,1 0 0,-1 0 0,0 0 0,0 0 0,0 1 0,0-1 0,0 0 0,1 0 0,-1 0 0,0 0 0,0 0 0,0 0 0,0 1 0,1-1 0,-1 0 0,0 0 0,0 0 0,1 0 0,-1 0 0,0 0 0,0 0 0,0 0 0,1 0 0,-1 0 0,0 0 0,0 0 0,0 0 0,1 0 0,-1 0 0,0 0 0,1 0 0,3-2 0,0 0 0,0 0 0,0 0 0,6-5 0,-5 4 0,83-54 0,187-129 0,-218 141-1365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7.305"/>
    </inkml:context>
    <inkml:brush xml:id="br0">
      <inkml:brushProperty name="width" value="0.1" units="cm"/>
      <inkml:brushProperty name="height" value="0.1" units="cm"/>
      <inkml:brushProperty name="color" value="#E71224"/>
    </inkml:brush>
  </inkml:definitions>
  <inkml:trace contextRef="#ctx0" brushRef="#br0">317 396 24575,'-12'1'0,"-1"0"0,1 0 0,0 1 0,1 1 0,-1 0 0,-12 5 0,4 1 0,0 0 0,-26 16 0,34-17 0,1 0 0,-1 0 0,2 1 0,-1 0 0,1 1 0,1 0 0,-14 19 0,18-22 0,0 1 0,1-1 0,0 1 0,1 0 0,0 0 0,0 0 0,0 1 0,1-1 0,0 1 0,1 0 0,0-1 0,1 1 0,0 12 0,1-10 0,0 1 0,2-1 0,-1 0 0,1 0 0,1 0 0,0 0 0,0 0 0,1-1 0,0 0 0,1 0 0,1 0 0,12 15 0,-10-15 0,0-1 0,0 0 0,1-1 0,1 1 0,-1-2 0,1 0 0,1 0 0,-1-1 0,1 0 0,0-1 0,14 4 0,-8-4 0,0-1 0,1-1 0,0-1 0,0 0 0,-1-2 0,1 0 0,0-1 0,0 0 0,0-2 0,-1 0 0,1-1 0,-1-1 0,0-1 0,-1-1 0,1 0 0,-1-1 0,0-1 0,15-11 0,-12 7 0,-2-1 0,1-1 0,-2-1 0,0 0 0,-1-1 0,-1-1 0,0-1 0,-1 0 0,-2-1 0,0 0 0,-1-1 0,0 0 0,-2-1 0,8-27 0,-11 28 0,-2 0 0,0 0 0,-1 0 0,-1-1 0,-1 1 0,-1-1 0,-1 1 0,-4-31 0,1 35 0,0 0 0,0 1 0,-2-1 0,0 1 0,-1 1 0,0-1 0,-2 1 0,1 0 0,-2 1 0,0 0 0,-13-13 0,10 13 0,0 1 0,-2 1 0,1 0 0,-1 1 0,-1 1 0,0 0 0,0 1 0,-1 1 0,0 0 0,-25-7 0,20 9 0,1 1 0,-1 2 0,0 0 0,0 1 0,0 1 0,0 1 0,0 1 0,-32 5 0,15 2-682,-50 16-1,-24 16-6143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268"/>
    </inkml:context>
    <inkml:brush xml:id="br0">
      <inkml:brushProperty name="width" value="0.1" units="cm"/>
      <inkml:brushProperty name="height" value="0.1" units="cm"/>
      <inkml:brushProperty name="color" value="#E71224"/>
    </inkml:brush>
  </inkml:definitions>
  <inkml:trace contextRef="#ctx0" brushRef="#br0">775 344 24575,'-1'1'0,"-1"-1"0,1 0 0,-1 0 0,0 1 0,1-1 0,-1 1 0,1 0 0,-1-1 0,1 1 0,-1 0 0,1 0 0,-1 0 0,1 0 0,-2 2 0,1-2 0,-19 18 0,1 0 0,0 1 0,2 0 0,-23 34 0,32-42 0,-62 86-390,5 4-1,4 2 0,5 2 1,5 3-1,4 2 1,-60 215-1,64-141 238,-39 361-1,54 195-261,68 1-2313,-19-592 2394,7 0 1,86 272 0,-65-290 303,83 161 1,-87-211 72,3-2 1,113 144-1,-131-190 195,1 0-1,2-2 1,2-1 0,0-2 0,48 31-1,-65-49 19,1-1-1,0 0 1,0-2 0,1 0-1,0-1 1,1-1-1,-1-1 1,1 0 0,0-2-1,0 0 1,1-2-1,-1 0 1,40-3-1,-28-3-227,-1-1-1,0-2 0,0-1 0,-1-1 0,0-2 0,-1-1 0,0-1 0,-1-1 0,-1-2 0,-1-1 0,0 0 0,45-45 1,-29 18 38,-2-1 1,-2-3 0,51-86 0,71-175-142,-74 111-455,-8-3 1,99-421-1,-125 358-42,-13-3-1,6-273 0,-42 332 407,-9-1 0,-10 2 0,-8 0 0,-9 1 1,-10 2-1,-8 3 0,-111-282 0,121 379 381,-63-114 1,86 187-118,-2 0 0,0 1 1,-3 1-1,0 1 0,-2 1 0,-1 1 1,-41-33-1,53 49 44,0 2 1,-1 0-1,0 0 1,0 2-1,-1 0 0,0 0 1,0 2-1,-1 0 0,0 1 1,0 0-1,0 2 1,0 0-1,0 1 0,0 0 1,0 2-1,-33 4 1,13 1-46,1 2 1,-1 2 0,1 2 0,1 0-1,0 3 1,1 1 0,-50 31-1,44-20-243,0 2 0,2 2-1,1 1 1,2 1-1,-42 52 1,1 14-5388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817"/>
    </inkml:context>
    <inkml:brush xml:id="br0">
      <inkml:brushProperty name="width" value="0.1" units="cm"/>
      <inkml:brushProperty name="height" value="0.1" units="cm"/>
      <inkml:brushProperty name="color" value="#E71224"/>
    </inkml:brush>
  </inkml:definitions>
  <inkml:trace contextRef="#ctx0" brushRef="#br0">1 1 24575,'10'0'0,"-5"1"0,0 1 0,-1-1 0,1 1 0,-1 0 0,1 0 0,-1 0 0,0 1 0,5 2 0,30 28 0,-37-31 0,20 20 3,0 2-1,-2 0 0,0 1 0,-2 1 1,17 30-1,0 12-91,28 73 0,44 179-726,-26 8 766,51 166 93,-115-443-62,1-1 0,3-1 0,50 84 0,-59-115 93,0 0-1,2 0 0,0-1 1,1-1-1,1-1 0,0 0 1,1-1-1,1 0 0,0-2 1,0 0-1,40 18 0,36 14-1275,-73-31-5625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295"/>
    </inkml:context>
    <inkml:brush xml:id="br0">
      <inkml:brushProperty name="width" value="0.1" units="cm"/>
      <inkml:brushProperty name="height" value="0.1" units="cm"/>
      <inkml:brushProperty name="color" value="#E71224"/>
    </inkml:brush>
  </inkml:definitions>
  <inkml:trace contextRef="#ctx0" brushRef="#br0">1 1 24575,'0'2'0,"0"1"0,1-1 0,-1 0 0,1 1 0,0-1 0,0 0 0,0 1 0,2 3 0,3 5 0,-1 2 0,69 148 0,-56-126 0,2-1 0,37 48 0,-4-20 0,85 75 0,-43-45 0,-92-89-151,0-1-1,0 1 0,-1 1 0,1-1 1,-1 0-1,1 1 0,-1-1 1,3 8-1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730"/>
    </inkml:context>
    <inkml:brush xml:id="br0">
      <inkml:brushProperty name="width" value="0.1" units="cm"/>
      <inkml:brushProperty name="height" value="0.1" units="cm"/>
      <inkml:brushProperty name="color" value="#E71224"/>
    </inkml:brush>
  </inkml:definitions>
  <inkml:trace contextRef="#ctx0" brushRef="#br0">894 0 24575,'0'6'0,"-48"220"0,38-188 0,-201 653-1006,83-293 567,64-184 424,-58 185-70,-18-9-22,74-240 42,51-121 152,-1 0 0,-37 48 1,43-65 807,10-11-920,-1-1 0,1 0 0,0 0 0,0 1 0,0-1 0,0 0 0,-1 1 0,1-1 0,0 0 1,0 0-1,-1 1 0,1-1 0,0 0 0,-1 0 0,1 0 0,0 0 0,0 1 0,-1-1 0,1 0 0,0 0 0,-1 0 0,1 0 0,0 0 0,-1 0 0,1 0 0,0 0 0,-1 0 0,1 0 0,0 0 0,-1 0 0,1 0 0,-1 0 0,1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9.657"/>
    </inkml:context>
    <inkml:brush xml:id="br0">
      <inkml:brushProperty name="width" value="0.1" units="cm"/>
      <inkml:brushProperty name="height" value="0.1" units="cm"/>
      <inkml:brushProperty name="color" value="#E71224"/>
    </inkml:brush>
  </inkml:definitions>
  <inkml:trace contextRef="#ctx0" brushRef="#br0">720 132 24575,'0'0'0,"0"0"0,0 0 0,0 0 0,-14 0 0,-180 0 0,187 0 0,1 1 0,0 0 0,0 0 0,0 0 0,0 1 0,0 0 0,1 0 0,-1 1 0,0-1 0,1 1 0,0 0 0,-1 1 0,1-1 0,1 1 0,-1 0 0,0 1 0,1-1 0,-7 10 0,-2 3 0,2 1 0,0 0 0,0 1 0,-7 21 0,2-2 0,2 1 0,2 1 0,2 0 0,1 0 0,-4 58 0,9-33 0,2 0 0,12 107 0,-7-146 0,0 0 0,2 0 0,1 0 0,18 47 0,-21-64 0,1-1 0,0 0 0,1 0 0,0 0 0,0-1 0,1 1 0,0-1 0,0-1 0,1 1 0,0-1 0,0 0 0,0-1 0,0 1 0,1-2 0,0 1 0,0-1 0,14 5 0,-13-6 0,1 0 0,-1-1 0,1 0 0,0 0 0,0-1 0,0-1 0,-1 1 0,1-2 0,0 1 0,18-5 0,-17 2 0,1 0 0,0-1 0,-1-1 0,0 0 0,0 0 0,-1-1 0,20-15 0,-11 6 0,-1-2 0,-1 0 0,-1-1 0,0-1 0,-2 0 0,0-1 0,-1-1 0,14-30 0,-8 8 0,-2 0 0,-2 0 0,15-74 0,6-140 0,-33 224 0,-1-1 0,-2 0 0,-5-43 0,4 65 0,-2 0 0,1 0 0,-1 0 0,-1 0 0,-1 1 0,1-1 0,-2 1 0,1 0 0,-2 1 0,1-1 0,-1 1 0,-12-12 0,7 10 0,-1 0 0,-1 1 0,0 1 0,0 0 0,-1 1 0,0 1 0,-1 0 0,0 1 0,0 1 0,0 0 0,-1 1 0,0 1 0,0 1 0,0 0 0,0 1 0,-25 1 0,18 1 0,0 1 0,0 1 0,1 2 0,-1 0 0,1 2 0,0 0 0,0 1 0,0 2 0,1 0 0,1 2 0,-29 17 0,24-10 29,2 1 0,1 0-1,-28 31 1,18-13-769,-34 50 0,18-15-6086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0.739"/>
    </inkml:context>
    <inkml:brush xml:id="br0">
      <inkml:brushProperty name="width" value="0.1" units="cm"/>
      <inkml:brushProperty name="height" value="0.1" units="cm"/>
      <inkml:brushProperty name="color" value="#E71224"/>
    </inkml:brush>
  </inkml:definitions>
  <inkml:trace contextRef="#ctx0" brushRef="#br0">1 1695 24575,'0'0'0,"0"-10"0,9-133 0,-2 42 0,-3-320 0,-18 0 0,9 313 0,3 21 0,4 85 0,2 6 0,5 11 0,10 34 0,24 92 0,-27-85 0,15 62 0,26 84 0,-54-194 0,14 38 0,-16-43 0,1 1 0,0-1 0,0 0 0,0 0 0,0 0 0,0 0 0,1 0 0,-1-1 0,1 1 0,4 2 0,-6-4 0,0 0 0,0 0 0,1-1 0,-1 1 0,0-1 0,1 1 0,-1-1 0,1 0 0,-1 0 0,1 1 0,-1-1 0,1 0 0,-1 0 0,1-1 0,-1 1 0,0 0 0,1 0 0,-1-1 0,1 1 0,-1 0 0,0-1 0,1 0 0,-1 1 0,0-1 0,1 0 0,1-1 0,1-1 0,0 0 0,-1-1 0,1 1 0,-1-1 0,0 0 0,0 0 0,3-5 0,11-21 0,-2-1 0,-2-1 0,13-44 0,-13 40 0,96-336 0,-2 6 0,-103 355 0,0-4 0,2 1 0,0 0 0,7-14 0,-12 27 0,-1 1 0,0-1 0,1 0 0,-1 0 0,1 0 0,-1 0 0,1 1 0,0-1 0,-1 0 0,1 1 0,0-1 0,0 0 0,-1 1 0,1-1 0,0 1 0,0-1 0,0 1 0,0-1 0,-1 1 0,1 0 0,0-1 0,0 1 0,0 0 0,0 0 0,0 0 0,0 0 0,0 0 0,0 0 0,0 0 0,0 0 0,0 0 0,0 0 0,0 0 0,0 1 0,0-1 0,0 0 0,-1 1 0,1-1 0,1 1 0,2 2 0,0 0 0,-1 0 0,0 0 0,0 1 0,0-1 0,0 1 0,4 6 0,5 9 0,-1 1 0,-2 0 0,1 1 0,6 24 0,19 92 0,-7 5-203,16 240 0,-32 149-203,-16-178 406,3-333 135,3-14 431,3-6-1820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077"/>
    </inkml:context>
    <inkml:brush xml:id="br0">
      <inkml:brushProperty name="width" value="0.1" units="cm"/>
      <inkml:brushProperty name="height" value="0.1" units="cm"/>
      <inkml:brushProperty name="color" value="#E71224"/>
    </inkml:brush>
  </inkml:definitions>
  <inkml:trace contextRef="#ctx0" brushRef="#br0">1 221 24575,'0'0'0,"5"0"0,133-27 0,-97 18 0,32-8 60,73-26 0,-119 34-272,-1-2 0,0-1 0,-1-1-1,-1-1 1,0-1 0,23-19 0,-28 18-6614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438"/>
    </inkml:context>
    <inkml:brush xml:id="br0">
      <inkml:brushProperty name="width" value="0.1" units="cm"/>
      <inkml:brushProperty name="height" value="0.1" units="cm"/>
      <inkml:brushProperty name="color" value="#E71224"/>
    </inkml:brush>
  </inkml:definitions>
  <inkml:trace contextRef="#ctx0" brushRef="#br0">0 414 24575,'0'0'0,"4"-2"0,11-3 0,16-6 0,16-8 0,14-10 0,11-11 0,4-8 0,-2-4 0,-5-3 0,-2-3 0,-4 5 0,-14 12-8191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121"/>
    </inkml:context>
    <inkml:brush xml:id="br0">
      <inkml:brushProperty name="width" value="0.1" units="cm"/>
      <inkml:brushProperty name="height" value="0.1" units="cm"/>
      <inkml:brushProperty name="color" value="#E71224"/>
    </inkml:brush>
  </inkml:definitions>
  <inkml:trace contextRef="#ctx0" brushRef="#br0">203 116 24575,'0'-1'0,"0"0"0,0 0 0,0 0 0,1 0 0,-1 0 0,0 0 0,0 1 0,1-1 0,-1 0 0,1 0 0,-1 0 0,1 0 0,0-1 0,5-3 0,0 0 0,0 0 0,1 0 0,-1 1 0,1 0 0,9-4 0,47-17 0,-56 22 0,14-5 0,1 1 0,0 1 0,0 1 0,0 0 0,0 2 0,34-1 0,-51 4 0,0 1 0,0-1 0,0 1 0,0 0 0,-1 0 0,1 0 0,0 1 0,-1 0 0,1 0 0,-1 0 0,0 0 0,1 1 0,-1 0 0,0 0 0,4 4 0,-3-2 0,0 1 0,-1 0 0,1 0 0,-1 0 0,0 0 0,-1 1 0,0-1 0,0 1 0,3 11 0,-2-3 0,0 1 0,-1 0 0,-1 0 0,-1 0 0,0 0 0,-1 0 0,-1 0 0,-4 22 0,-2 1 0,-2 0 0,-18 46 0,0-11 0,-4-2 0,-3-1 0,-3-2 0,-48 69 0,43-86 0,27-35 0,-12 19 0,27-36 0,0 1 0,0-1 0,0 0 0,1 0 0,-1 0 0,0 1 0,0-1 0,0 0 0,0 0 0,1 0 0,-1 1 0,0-1 0,0 0 0,0 0 0,1 0 0,-1 0 0,0 0 0,0 1 0,0-1 0,1 0 0,-1 0 0,0 0 0,0 0 0,1 0 0,-1 0 0,0 0 0,0 0 0,1 0 0,-1 0 0,0 0 0,0 0 0,1 0 0,-1 0 0,1 0 0,90 5 0,-52-3 0,52 8 0,-86-9 0,17 3 0,0 0 0,32 13 0,-48-15 0,-1 0 0,0 0 0,0 1 0,0-1 0,-1 1 0,1 1 0,0-1 0,-1 0 0,0 1 0,0 0 0,0 0 0,-1 0 0,1 1 0,-1-1 0,6 10 0,-6-4 0,0 0 0,0 0 0,-1 0 0,0 1 0,-1-1 0,0 0 0,-1 1 0,0-1 0,-2 18 0,-1-5 0,-1 0 0,-2 0 0,-9 28 0,5-27 0,0 0 0,-2-1 0,0 0 0,-2-1 0,0 0 0,-1-1 0,-23 23 0,22-27 0,0-1 0,-1-1 0,-1 0 0,-1-2 0,0 0 0,-1-1 0,0 0 0,-31 11 0,40-19 0,0-1 0,0 1 0,0-2 0,-1 0 0,1 0 0,-1-1 0,1 0 0,-1-1 0,0-1 0,1 0 0,-1 0 0,1-1 0,-1-1 0,1 0 0,0 0 0,0-1 0,0 0 0,1-1 0,-1 0 0,-13-10 0,-43-35-1365,6-3-5461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697"/>
    </inkml:context>
    <inkml:brush xml:id="br0">
      <inkml:brushProperty name="width" value="0.1" units="cm"/>
      <inkml:brushProperty name="height" value="0.1" units="cm"/>
      <inkml:brushProperty name="color" value="#E71224"/>
    </inkml:brush>
  </inkml:definitions>
  <inkml:trace contextRef="#ctx0" brushRef="#br0">298 253 24575,'0'0'0,"-1"0"0,0 0 0,0 0 0,0 1 0,0-1 0,0 0 0,0 1 0,1-1 0,-1 0 0,0 1 0,0-1 0,0 1 0,1 0 0,-1-1 0,-1 2 0,0 0 0,-19 13 0,0 1 0,1 1 0,2 1 0,-1 1 0,-29 40 0,30-32 0,1 1 0,1 1 0,2 1 0,0 0 0,3 1 0,0 0 0,2 0 0,2 1 0,0 1 0,2-1 0,2 1 0,1 0 0,2 35 0,4-25 0,3 0 0,0 0 0,3 0 0,2-2 0,1 1 0,3-1 0,1-1 0,33 57 0,-40-80 0,0-1 0,2 0 0,0 0 0,25 24 0,-31-35 0,-1 0 0,1 0 0,1-1 0,-1 1 0,1-1 0,-1-1 0,1 0 0,0 0 0,0 0 0,1 0 0,-1-1 0,1-1 0,-1 1 0,1-1 0,8 0 0,-5-1 0,0-1 0,0-1 0,1 1 0,-1-2 0,-1 0 0,1 0 0,0-1 0,17-9 0,-4 1 0,-2-2 0,35-27 0,-29 18 1,-2-1 0,0-1 0,-2-2 0,-1 0 0,-1-1 0,-1-2 0,-2 0 0,-1-1 1,-1 0-1,19-55 0,-24 51-14,-1 0 0,-2-1 0,-1-1 1,-2 0-1,-2 0 0,-1 0 0,-2 0 1,-1 0-1,-3 0 0,-7-43 0,1 35-67,-2-1-1,-2 2 0,-2 0 1,-2 0-1,-2 2 0,-2 0 1,-30-45-1,41 71 81,-1 1 0,0 1 0,-2 0 0,1 0 0,-2 1 0,-26-19 0,31 25 0,0 2 0,-1-1 0,0 2 0,0-1 0,0 1 0,-1 1 0,0 0 0,1 0 0,-1 1 0,0 0 0,0 1 0,-16 1 0,6 1-309,0 1 0,1 1 0,-27 7 0,-53 22-5872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17.565"/>
    </inkml:context>
    <inkml:brush xml:id="br0">
      <inkml:brushProperty name="width" value="0.1" units="cm"/>
      <inkml:brushProperty name="height" value="0.1" units="cm"/>
      <inkml:brushProperty name="color" value="#E71224"/>
    </inkml:brush>
  </inkml:definitions>
  <inkml:trace contextRef="#ctx0" brushRef="#br0">2060 419 24575,'-4'0'0,"1"0"0,0 0 0,-1-1 0,1 1 0,0-1 0,-1 1 0,1-1 0,0 0 0,0 0 0,-5-3 0,-8-2 0,-19-3 0,0 2 0,0 2 0,-1 1 0,-40 0 0,-145 16 0,74 4 0,-203 51 0,286-49-88,0 3 1,2 3-1,-74 38 0,55-17-88,-133 97 1,172-110 175,2 2 0,-67 73 0,81-76 0,2 1 0,1 1 0,1 1 0,-23 49 0,24-33 0,1 1 0,4 1 0,1 0 0,2 1 0,-4 54 0,7-16 0,5-1 0,7 106 0,1-151 0,2-1 0,2 0 0,2-1 0,1 1 0,3-2 0,1 0 0,3 0 0,1-2 0,2 0 0,39 59 0,-28-54 0,3 0 0,1-2 0,78 72 0,-85-91 0,1-1 0,0-1 0,2-2 0,1-1 0,0-2 0,67 26 0,-45-26 0,0-3 0,1-2 0,1-2 0,80 4 0,-65-12 0,-1-3 0,1-3 0,77-15 0,-94 8 0,-1-3 0,0-1 0,-2-3 0,0-3 0,52-28 0,-20 3 0,-2-5 0,79-63 0,-115 78 0,-3-2 0,-1-1 0,-2-2 0,-2-2 0,62-93 0,-56 67 70,-3-1 0,-3-2 0,-3-1 1,30-99-1,-50 125-31,-2-1 0,-2 0 0,-3 0 0,-1-1 0,-3 1 0,-2-1 0,-2 0 0,-9-66 0,-1 48-39,-4 0 0,-2 1 0,-29-72 0,26 90 0,-3 0 0,-1 2 0,-2 0 0,-55-71 0,27 51 0,-3 2 0,-2 3 0,-3 2 0,-101-72 0,117 98 0,-2 2 0,-2 3 0,0 1 0,-2 3 0,-1 2 0,0 3 0,-93-22 0,112 35-105,0 1 0,0 1 0,-1 2 0,1 1 0,-1 2 0,0 2 0,1 1 0,0 1 0,0 2 0,0 2 0,1 1 0,-38 17 0,-2 8-6721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7.646"/>
    </inkml:context>
    <inkml:brush xml:id="br0">
      <inkml:brushProperty name="width" value="0.1" units="cm"/>
      <inkml:brushProperty name="height" value="0.1" units="cm"/>
      <inkml:brushProperty name="color" value="#E71224"/>
    </inkml:brush>
  </inkml:definitions>
  <inkml:trace contextRef="#ctx0" brushRef="#br0">1442 180 24575,'-5'-2'0,"-179"-65"0,155 59 0,0 1 0,-1 2 0,0 1 0,-46-1 0,33 6 0,1 3 0,-1 1 0,1 2 0,1 2 0,0 2 0,-50 20 0,18 0 0,1 3 0,-97 62 0,124-67 0,2 1 0,0 2 0,-66 67 0,91-80 0,1 0 0,1 2 0,1-1 0,1 2 0,1 0 0,0 1 0,2 0 0,0 0 0,-12 46 0,19-48 0,1-1 0,1 0 0,1 1 0,0-1 0,2 1 0,0-1 0,2 1 0,0-1 0,1 0 0,13 36 0,-1-13 0,1-1 0,3-1 0,45 71 0,-41-78 0,1 0 0,1-2 0,2-1 0,2-1 0,33 27 0,-22-26 0,0-1 0,2-3 0,80 39 0,-56-37 0,0-4 0,2-2 0,1-4 0,0-3 0,1-2 0,84 4 0,-82-14 0,1-3 0,93-11 0,-109 3 0,-2-3 0,1-2 0,77-27 0,-102 26 0,-1-1 0,0-1 0,-1-1 0,-1-2 0,0-1 0,-2-1 0,0-2 0,-1 0 0,38-44 0,-44 41 0,-1 0 0,-1-1 0,-1 0 0,-2-2 0,0 0 0,-2 0 0,-1-1 0,-1-1 0,-2 0 0,10-52 0,-13 40 0,-2 0 0,-1 0 0,-3 0 0,-8-76 0,4 89 0,-2 1 0,0 0 0,-2 0 0,-2 1 0,0 0 0,-2 1 0,0 0 0,-18-25 0,-7-2 0,-2 2 0,-3 1 0,-1 3 0,-3 1 0,-87-67 0,95 86 0,0 1 0,-2 1 0,-1 3 0,0 1 0,-51-17 0,61 28 0,0 0 0,-1 3 0,0 0 0,0 2 0,0 2 0,-1 0 0,0 3 0,-38 3 0,35 2 23,0 1-1,1 3 1,0 0-1,-35 16 1,16-3-762,-86 52 0,35-8-6087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9.937"/>
    </inkml:context>
    <inkml:brush xml:id="br0">
      <inkml:brushProperty name="width" value="0.1" units="cm"/>
      <inkml:brushProperty name="height" value="0.1" units="cm"/>
      <inkml:brushProperty name="color" value="#E71224"/>
    </inkml:brush>
  </inkml:definitions>
  <inkml:trace contextRef="#ctx0" brushRef="#br0">1690 450 24575,'-18'-1'0,"-1"-2"0,1 0 0,1 0 0,-29-11 0,9 3 0,-52-10 0,-1 3 0,-1 5 0,0 3 0,-101 3 0,70 11 0,0 4 0,-187 39 0,274-40 0,0 2 0,0 1 0,-60 27 0,80-30 0,0 1 0,1 1 0,1 0 0,-1 1 0,2 0 0,-1 1 0,1 0 0,1 1 0,0 1 0,-15 22 0,16-17 0,0 0 0,1 1 0,1 0 0,1 0 0,0 1 0,2 0 0,0 1 0,-3 31 0,6-19 0,1 0 0,1-1 0,2 1 0,9 56 0,-4-61 0,0 0 0,2-1 0,0 0 0,2 0 0,2-2 0,0 1 0,1-1 0,2-1 0,0-1 0,32 36 0,-23-33 0,1-2 0,1 0 0,1-2 0,1-1 0,1-1 0,0-2 0,2-1 0,42 17 0,-7-9-76,1-4 0,1-3-1,0-2 1,94 8 0,-64-16-52,1-5 1,150-13 0,-196 4 127,-1-2 0,1-2 0,-1-3 0,-1-2 0,-1-2 0,0-3 0,94-50 0,-89 36 0,79-63 0,-100 68 0,-2-2 0,-1 0 0,32-42 0,-51 55-4,-1 0 1,0-1-1,-1 0 1,-1 0-1,-1-2 1,-1 1-1,0-1 0,5-27 1,-9 29 19,-1 1 0,-1-1 0,-1 0 0,-1 0-1,0 1 1,-2-1 0,0 0 0,0 1 0,-12-36 0,3 24 71,-1 2 0,-1 0 0,-1 0 0,-2 1 0,-1 1 0,-1 1 0,-33-37 0,4 13-149,-2 3 0,-78-59 0,66 60-20,-2 3 0,-2 2 0,-2 3 0,-139-54 0,159 75 57,-1 2 1,0 2-1,0 2 0,-1 2 1,-1 2-1,1 3 1,-1 2-1,-84 8 1,81 1-72,-1 3 1,2 1 0,0 4-1,0 1 1,2 3 0,0 1 0,2 3-1,0 2 1,2 2 0,1 2-1,1 2 1,-61 58 0,23-4-6100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1.335"/>
    </inkml:context>
    <inkml:brush xml:id="br0">
      <inkml:brushProperty name="width" value="0.1" units="cm"/>
      <inkml:brushProperty name="height" value="0.1" units="cm"/>
      <inkml:brushProperty name="color" value="#E71224"/>
    </inkml:brush>
  </inkml:definitions>
  <inkml:trace contextRef="#ctx0" brushRef="#br0">80 3325 24575,'-14'0'0,"11"0"0,0 0 0,1 0 0,-1 0 0,0 0 0,0-1 0,0 1 0,1-1 0,-1 0 0,0 0 0,0 0 0,-2-1 0,3 0 0,1 1 0,-1-1 0,1 1 0,-1-1 0,1 0 0,-1 0 0,1 0 0,0 1 0,0-1 0,0 0 0,0 0 0,0-1 0,0 1 0,1 0 0,-2-3 0,-1-12 0,0-1 0,1 1 0,1-1 0,0 0 0,2 0 0,0 1 0,1-1 0,0 1 0,1-1 0,8-22 0,7-13 0,47-98 0,25-25-703,7 5-1,7 4 1,8 4 0,7 6-1,7 5 1,284-265-1,-214 249 472,272-179-1,-283 229 280,366-171-1,-302 183-385,4 12 0,5 10 0,3 12-1,2 12 1,3 11 0,456-25-1,119 78-606,0 50 77,239 47 896,96 6-390,-902-87 270,417 41 1176,-581-45 101,-27-2-1727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2.414"/>
    </inkml:context>
    <inkml:brush xml:id="br0">
      <inkml:brushProperty name="width" value="0.1" units="cm"/>
      <inkml:brushProperty name="height" value="0.1" units="cm"/>
      <inkml:brushProperty name="color" value="#E71224"/>
    </inkml:brush>
  </inkml:definitions>
  <inkml:trace contextRef="#ctx0" brushRef="#br0">24 3162 24575,'0'-4'0,"-1"0"0,1 0 0,-1 0 0,0 0 0,-2-4 0,-3-14 0,0-41 0,2 1 0,3-1 0,2 0 0,15-93 0,4 46 0,56-180 0,-20 129-227,8 3 0,7 3 0,138-224 0,-150 288 227,4 3 0,3 3 0,93-91 0,-64 84 0,4 4 0,137-93 0,-121 103 0,4 6 0,2 4 0,3 6 0,220-77 0,-164 84 0,332-58 0,-62 72 0,3 33 0,-248 6 0,187-5 0,713 2 0,-1016 7 0,789 15 0,368 73-145,-1150-77 122,114 33 1,-167-34 50,-1 2-1,-1 2 1,0 2 0,-2 2-1,38 24 1,-40-19 157,-2 1 0,-1 1 1,-2 2-1,47 54 0,-56-56-184,-1 2 0,-2 0 0,-1 2 0,-2 0 0,0 1-1,12 36 1,3 31-1366,-9-9-5461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8.340"/>
    </inkml:context>
    <inkml:brush xml:id="br0">
      <inkml:brushProperty name="width" value="0.1" units="cm"/>
      <inkml:brushProperty name="height" value="0.1" units="cm"/>
      <inkml:brushProperty name="color" value="#E71224"/>
    </inkml:brush>
  </inkml:definitions>
  <inkml:trace contextRef="#ctx0" brushRef="#br0">1838 404 24575,'-11'1'0,"1"0"0,-1 0 0,0 1 0,1 1 0,-18 5 0,1 1 0,-93 26-65,2 6 0,-209 103 0,185-64-261,4 5 0,-252 205 0,320-227 138,-88 101-1,121-118 166,1 1-1,2 2 1,-38 74-1,56-91 23,3 0-1,0 1 0,2 0 1,2 1-1,0 0 0,3 1 1,1 0-1,1 0 0,3 68 1,3-75 15,1-1 1,1 0 0,1 0 0,2 0 0,1 0-1,1-1 1,1 0 0,1-1 0,1 0 0,1-1 0,2 0-1,0-1 1,22 25 0,-22-32 119,0-1 0,2 0 0,-1-1 1,2 0-1,0-2 0,0 0 0,30 14 0,-21-14-56,1-1-1,0-2 1,1-1-1,55 9 1,-35-11-83,-1-3 1,65-3-1,91-21-125,-134 8-6,0-2 0,-1-4 0,-1-2-1,113-53 1,-91 28 136,-1-4 0,-3-5 0,-2-2 0,-3-5 0,-2-3 0,-4-3 0,-2-3 0,-4-4 0,83-115 0,-104 122-1,-4-1 1,56-119-1,-83 149-9,-2 0 1,-1-1 0,-2 0-1,-2 0 1,-2-2-1,6-80 1,-15 92 9,0 0 0,-2 0 0,-2 1 0,0-1 0,-2 1 0,-1 0 0,-15-35 0,3 17 0,-2 1 0,-3 1 0,-41-59 0,37 66 0,-1 2 0,-1 1 0,-2 2 0,-2 1 0,-1 1 0,-1 2 0,-1 2 0,-1 1 0,-2 3 0,-56-25 0,43 25 0,-2 3 0,0 2 0,-1 2 0,-1 4 0,0 1 0,-1 3 0,-105 0 0,130 9 0,0 0 0,0 3 0,1 0 0,-1 3 0,1 0 0,1 2 0,-1 2 0,2 1 0,-1 1 0,2 2 0,-44 27 0,17-1-609,-70 65 0,57-39-5479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9.757"/>
    </inkml:context>
    <inkml:brush xml:id="br0">
      <inkml:brushProperty name="width" value="0.1" units="cm"/>
      <inkml:brushProperty name="height" value="0.1" units="cm"/>
      <inkml:brushProperty name="color" value="#E71224"/>
    </inkml:brush>
  </inkml:definitions>
  <inkml:trace contextRef="#ctx0" brushRef="#br0">13033 23 24575,'-14'-9'0,"12"7"0,0 1 0,1 0 0,-1 0 0,0-1 0,0 1 0,0 0 0,0 1 0,0-1 0,0 0 0,0 1 0,0-1 0,0 1 0,0-1 0,0 1 0,-1 0 0,1 0 0,0 0 0,0 0 0,-4 1 0,4 0 0,0 0 0,-1 0 0,1 0 0,0 0 0,0 1 0,0-1 0,0 1 0,0-1 0,0 1 0,1 0 0,-1 0 0,0-1 0,1 1 0,-1 0 0,1 1 0,-1 1 0,-3 6 0,0 1 0,-4 13 0,9-23 0,-13 42 0,-15 83 0,6 53 0,20-160 0,-34 387-864,-13 109 605,28-366-401,-58 209 0,18-165 660,-107 228 0,-129 143-1827,-62-36 1552,203-329-108,-8-7 0,-8-7 0,-9-8 0,-6-8 0,-358 246 0,263-236 383,-7-12 0,-417 174 0,-313 35 0,727-291 0,-475 74 0,-159-77-908,-3-78-1,64-60 650,13-87-222,-69-106 381,849 229 108,-643-222-13,579 184 252,3-5 0,3-6 0,-135-96 0,175 96-284,2-3-1,4-3 0,3-5 0,-93-116 0,69 59 837,6-5 1,-91-173 0,100 141 1293,68 126-306,-27-84 1,46 122-1709,1 1 0,-1-1 0,2 1 0,-1-1-1,1 0 1,1 0 0,0-16 0,0 26-101,0-1 0,0 1 0,0 0 0,0 0 0,0 0 0,0-1 0,0 1 0,0 0 0,0 0 0,0 0 0,0 0 0,1-1 0,-1 1 0,0 0 0,0 0 0,0 0 0,0-1 0,0 1 0,0 0 0,0 0 0,0 0 0,0 0 0,1 0 0,-1-1 0,0 1 0,0 0 0,0 0 0,0 0 0,0 0 0,1 0 0,-1 0 0,0 0 0,0 0 0,0-1 0,0 1 0,1 0-1,-1 0 1,0 0 0,0 0 0,0 0 0,1 0 0,-1 0 0,0 0 0,0 0 0,0 0 0,1 0 0,-1 0 0,0 0 0,0 1 0,0-1 0,0 0 0,1 0 0,-1 0 0,0 0 0,0 0 0,0 0 0,0 0 0,0 0 0,1 1 0,-1-1 0,0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0.687"/>
    </inkml:context>
    <inkml:brush xml:id="br0">
      <inkml:brushProperty name="width" value="0.1" units="cm"/>
      <inkml:brushProperty name="height" value="0.1" units="cm"/>
      <inkml:brushProperty name="color" value="#E71224"/>
    </inkml:brush>
  </inkml:definitions>
  <inkml:trace contextRef="#ctx0" brushRef="#br0">1511 102 24575,'-20'-1'0,"-1"-2"0,0 0 0,1-1 0,-23-8 0,2 0 0,-169-33 0,150 36 0,-92-3 0,106 11 0,0 3 0,-89 15 0,104-10 0,-1 1 0,1 2 0,0 1 0,1 1 0,-29 17 0,20-6 0,2 1 0,0 2 0,1 2 0,2 1 0,1 2 0,1 1 0,2 2 0,-42 58 0,54-63 0,1 0 0,1 1 0,2 1 0,1 0 0,1 1 0,2 0 0,1 1 0,2 0 0,1 0 0,1 1 0,2 0 0,1 0 0,2 0 0,2-1 0,0 1 0,3 0 0,1-1 0,1 0 0,1 0 0,20 46 0,-7-31-59,3-2-1,1 0 1,2-2 0,3-1-1,1-1 1,1-2-1,3-1 1,1-1 0,2-3-1,66 49 1,-60-53 48,2-2 1,1-2 0,1-3-1,1-1 1,1-2 0,1-3-1,0-2 1,2-2-1,0-2 1,58 4 0,-63-12 10,-1-2 1,0-2 0,56-7-1,-73 3-13,0-1 0,-1-2 0,0-1 0,0-2 0,-1 0 0,31-17 0,-22 6 11,0-1-1,-2-2 1,0-1 0,-2-2 0,-1-1 0,-1-1 0,-2-2 0,-1-1 0,-1-2 0,38-61 0,-49 66 3,0-1-1,-2 0 0,-1-1 0,-2-1 1,-1 1-1,-1-2 0,-2 1 1,-1-1-1,-2-1 0,-1 1 1,-2 0-1,-1-1 0,-1 1 0,-8-40 1,-1 20-1,-3 1 0,-2 0 0,-2 1 0,-2 1 0,-2 0 0,-36-58 0,33 70 0,-1 0 0,-2 2 0,-1 1 0,-2 1 0,-1 2 0,-2 1 0,-68-50 0,65 57 0,0 2 0,-1 2 0,-1 1 0,0 2 0,-2 2 0,-51-14 0,65 23 0,-1 2 0,1 0 0,-1 2 0,-40 1 0,47 2 0,0 1 0,1 1 0,-1 1 0,1 1 0,0 0 0,-32 15 0,24-6-175,0 2 1,1 1 0,1 1 0,0 2 0,2 0-1,-23 25 1,-30 38-5923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1.637"/>
    </inkml:context>
    <inkml:brush xml:id="br0">
      <inkml:brushProperty name="width" value="0.1" units="cm"/>
      <inkml:brushProperty name="height" value="0.1" units="cm"/>
      <inkml:brushProperty name="color" value="#E71224"/>
    </inkml:brush>
  </inkml:definitions>
  <inkml:trace contextRef="#ctx0" brushRef="#br0">1415 345 24575,'-88'-3'0,"-47"2"0,69 6 2,0 3 1,1 3-1,-121 36 0,136-29-20,0 1 1,0 3-1,2 3 0,1 1 1,-53 40-1,54-32-61,2 3 0,1 1 0,-68 82 0,84-87 50,3 1 1,1 1 0,1 1-1,2 2 1,-29 75-1,36-76 29,2 0 0,2 1 0,1 0 0,-5 76 0,12-94 0,2 0 0,0 0 0,1 1 0,1-1 0,1 0 0,0-1 0,2 1 0,0-1 0,1 0 0,1 0 0,14 22 0,-4-13 3,2 0 0,2-2 0,0 0 0,1-1-1,2-2 1,0 0 0,1-2 0,2 0-1,50 27 1,-38-26-23,2-2 0,1-2 0,0-2 0,1-1 1,1-3-1,75 12 0,-73-20-95,0-1 1,0-2-1,0-2 0,73-12 1,-49 0 119,0-3-1,85-31 1,-106 28-5,-1-2 0,0-3 0,-2-1 0,0-2 0,-2-3 0,-2-1 0,0-2 0,-3-2 0,0-2 0,-3-2 0,-1-1 0,-2-1 0,-1-2 0,28-53 0,-36 53 0,-2-1 0,-2-1 0,-2-1 0,-2-1 0,18-87 0,-28 97 0,-1-1 0,-3 0 0,-1 0 0,-1-1 0,-2 1 0,-2 0 0,-2 0 0,-10-42 0,3 40-1,0 0 0,-3 1 0,-1 1 0,-2 0 0,-2 1 0,-1 1 1,-1 1-1,-31-35 0,30 42 11,-2 2 0,0 1 0,-2 1 1,0 1-1,-2 1 0,0 2 0,-1 1 1,-1 1-1,-58-23 0,67 32 26,0 2 0,0 1 0,-1 1 1,0 0-1,0 2 0,0 1 0,0 1 0,0 0 0,0 2 1,-1 1-1,1 1 0,-33 8 0,16 1-348,1 2-1,0 2 0,-72 41 1,19 0-5939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168"/>
    </inkml:context>
    <inkml:brush xml:id="br0">
      <inkml:brushProperty name="width" value="0.1" units="cm"/>
      <inkml:brushProperty name="height" value="0.1" units="cm"/>
      <inkml:brushProperty name="color" value="#E71224"/>
    </inkml:brush>
  </inkml:definitions>
  <inkml:trace contextRef="#ctx0" brushRef="#br0">1 0 24575,'0'0'0,"0"0"0,0 0 0,0 1 0,7 311 0,68 439 0,-69-712 0,24 135 0,-24-150 0,1-1 0,1 0 0,0-1 0,2 1 0,14 22 0,-16-32-170,1-1-1,1 0 0,-1-1 1,2-1-1,-1 1 0,2-1 1,13 9-1,23 12-6655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704"/>
    </inkml:context>
    <inkml:brush xml:id="br0">
      <inkml:brushProperty name="width" value="0.1" units="cm"/>
      <inkml:brushProperty name="height" value="0.1" units="cm"/>
      <inkml:brushProperty name="color" value="#E71224"/>
    </inkml:brush>
  </inkml:definitions>
  <inkml:trace contextRef="#ctx0" brushRef="#br0">4255 1 24575,'-1'0'0,"1"0"0,-1 0 0,0 0 0,1 0 0,-1 0 0,0 0 0,1 0 0,-1 0 0,1 0 0,-1 0 0,1 0 0,-1 1 0,0-1 0,1 0 0,-2 1 0,-1 0 0,-11 5 0,1 1 0,-16 10 0,13-8 0,-814 492-2892,-354 221-117,980-600 3025,-758 464-252,94-69 920,847-506-710,13-6 292,0 0-1,0-1 1,-1 0 0,1 0 0,-1-1 0,0 0 0,-17 3 0,12-7-5121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12.918"/>
    </inkml:context>
    <inkml:brush xml:id="br0">
      <inkml:brushProperty name="width" value="0.1" units="cm"/>
      <inkml:brushProperty name="height" value="0.1" units="cm"/>
      <inkml:brushProperty name="color" value="#E71224"/>
    </inkml:brush>
  </inkml:definitions>
  <inkml:trace contextRef="#ctx0" brushRef="#br0">1985 443 24575,'-8'-3'0,"-17"-14"0,-5-3 0,-59-30 0,49 33-8,0 2 1,0 1-1,-1 2 0,-70-10 0,58 15-67,0 3 0,0 2 0,-71 7 0,48 4 36,1 3 0,1 4 0,0 3-1,1 3 1,-107 48 0,134-49 39,2 2 0,0 2 0,2 2 0,1 1 0,1 2 0,2 2 0,1 2 0,1 1 0,2 2 0,2 1 0,1 2 0,2 1 0,2 1 0,-26 54 0,27-36 0,2 1 0,2 1 0,4 1 0,-15 88 0,19-54 0,5-1 0,3 126 0,8-167 0,2-2 0,19 95 0,-14-111 0,2 0 0,2 0 0,1-1 0,30 56 0,-20-51 0,2-2 0,2 0 0,1-2 0,2-1 0,1-2 0,2 0 0,1-3 0,1-1 0,2-1 0,1-3 0,1-1 0,2-1 0,0-3 0,1-1 0,66 20 0,-45-22-71,1-3 1,0-3-1,1-3 0,0-2 1,1-4-1,-1-2 1,74-9-1,-47-4-42,0-4 0,-1-4 0,0-4 0,122-49 0,-97 25 113,-2-6 0,144-91 0,-186 98 0,-1-4 0,-4-4 0,-1-2 0,73-82 0,-101 94-31,-3-1 0,-2-2 0,-2-1 0,-2-1 0,-2-2 0,-3-1 0,-2-1 0,17-58 0,-27 63 3,-1 0 0,-2 0 1,-3-1-1,-2 0 0,-2 0 0,-2 0 0,-2 0 0,-3 0 0,-17-84 1,11 96 30,-1 1 1,-3 0 0,0 1 0,-3 0 0,-1 1 0,-1 1 0,-2 1-1,-27-31 1,1 7-246,-3 2 0,-2 2 0,-77-60 0,65 63 203,-1 3 1,-2 2-1,-2 4 0,-2 2 0,-88-33 0,110 54 45,0 2 0,-1 3-1,-79-11 1,86 20-1,0 1 0,0 3-1,0 1 1,-75 12 0,60-1 45,0 3 0,1 2 0,-71 31 0,-149 95-1052,180-84-3006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1.677"/>
    </inkml:context>
    <inkml:brush xml:id="br0">
      <inkml:brushProperty name="width" value="0.1" units="cm"/>
      <inkml:brushProperty name="height" value="0.1" units="cm"/>
      <inkml:brushProperty name="color" value="#E71224"/>
    </inkml:brush>
  </inkml:definitions>
  <inkml:trace contextRef="#ctx0" brushRef="#br0">16880 1904 24575,'-35'-2'0,"1"-1"0,-59-14 0,76 13 0,-52-13 8,0-3 0,-83-36-1,-127-73-373,154 68-313,-575-226-991,-20 43-1269,84 47 2460,-9 32-1839,-386-37 1867,609 124 434,137 23-572,-673-120-705,-9 45 1227,-738 68 67,-1 122 0,677 2-267,5 36-358,-363 145 1182,1227-204-113,2 6-1,-197 87 1,186-52-352,4 8 1,-226 157 0,64 18 1326,28 27-1103,199-180 386,5 3 0,-89 141 0,127-169 1936,-112 129 1,35-64-2185,128-143-795,0 0 0,1 1-1,-7 10 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2.545"/>
    </inkml:context>
    <inkml:brush xml:id="br0">
      <inkml:brushProperty name="width" value="0.1" units="cm"/>
      <inkml:brushProperty name="height" value="0.1" units="cm"/>
      <inkml:brushProperty name="color" value="#E71224"/>
    </inkml:brush>
  </inkml:definitions>
  <inkml:trace contextRef="#ctx0" brushRef="#br0">1188 841 24575,'-76'0'0,"-82"12"0,122-6 0,0 0 0,1 3 0,0 1 0,-48 20 0,32-5 0,2 1 0,1 3 0,1 2 0,2 2 0,1 1 0,2 3 0,-59 65 0,70-64-30,1 1 0,1 2-1,3 1 1,1 1 0,2 1 0,3 1-1,1 1 1,-15 56 0,15-31-25,4 0 1,2 1 0,4 1-1,0 137 1,11-163 54,1 1 0,3-1 0,18 76 0,-13-87 0,1 0 0,1 0 0,2-1 0,2-1 0,21 32 0,-18-34 0,2-1 0,2-1 0,0-1 0,2-1 0,1-1 0,1-2 0,50 36 0,-56-47 0,0-1 0,1-1 0,0-1 0,1-1 0,0-1 0,0-1 0,1-1 0,0-1 0,1-1 0,-1-2 0,1 0 0,27-2 0,-19-2-19,-1-2 1,0-2 0,0-1-1,-1-1 1,36-13-1,-27 4-49,-1-1-1,-1-1 0,54-35 0,-34 12-74,-2-3-1,-1-2 1,-3-2 0,76-90-1,-64 59 117,-3-2-1,-4-4 1,-4-1-1,-4-3 1,-4-2-1,-3-2 1,34-113-1,-59 147 28,-3 0 0,-2-2 0,-2 0 0,-4 0 0,-2 0 0,-3-1 0,-2 0 0,-12-86 0,1 83-67,-2 1 0,-4 0 1,-2 2-1,-2 0 0,-4 1 0,-2 1 0,-2 2 1,-4 0-1,-51-69 0,34 63 67,-75-74 0,88 102 0,-1 2 0,-2 2 0,-54-34-1,73 54 18,1 1 0,-1 1 0,-1 1 0,0 0-1,0 2 1,0 0 0,-1 2 0,0 0 0,-33-1-1,39 5 79,1 1-1,0 1 0,0 0 0,-1 2 0,1-1 0,1 2 0,-1 0 0,0 1 0,1 1 0,0 0 0,0 1 0,1 1 0,0 0 0,-19 15 0,17-10-50,0 2 0,0 0-1,2 0 1,-15 21 0,-68 114-1287,7 16-4967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3.336"/>
    </inkml:context>
    <inkml:brush xml:id="br0">
      <inkml:brushProperty name="width" value="0.1" units="cm"/>
      <inkml:brushProperty name="height" value="0.1" units="cm"/>
      <inkml:brushProperty name="color" value="#E71224"/>
    </inkml:brush>
  </inkml:definitions>
  <inkml:trace contextRef="#ctx0" brushRef="#br0">1296 359 24575,'-28'1'0,"-1"1"0,1 1 0,-39 10 0,-79 32 0,88-23-46,1 2-1,1 3 1,2 3 0,0 1-1,3 4 1,0 1-1,3 2 1,1 3-1,-59 65 1,58-51-12,2 3 0,3 1 0,2 2 0,4 1 0,2 3 0,2 0 0,-39 118 0,57-134 58,2 1 0,2 0 0,2 1 0,2 0 0,3 1 0,3 80 0,3-97 0,2 0 0,2 0 0,1-1 0,1 1 0,2-2 0,2 1 0,1-2 0,1 1 0,2-2 0,28 44 0,-23-46 0,2-2 0,0 0 0,2-1 0,0-1 0,2-2 0,1-1 0,0 0 0,2-3 0,0 0 0,1-2 0,1-1 0,47 16 0,-30-16 0,1-2 0,0-3 0,1-2 0,0-1 0,0-4 0,1-1 0,98-8 0,-82-3 0,0-3 0,-1-2 0,0-4 0,-1-2 0,107-48 0,-104 34 0,-2-3 0,-1-3 0,-3-3 0,112-95 0,-131 97 0,-2-2 0,-2-2 0,-3-2 0,-1-1 0,54-95 0,-65 95 0,-3-1 0,-1-1 0,-3-1 0,-1 0 0,-4-2 0,14-91 0,-21 86 0,-2-1 0,-3 0 0,-7-59 0,1 73 0,-2 1 0,-2 1 0,-1 0 0,-29-73 0,14 61-87,-2 0 0,-3 2 0,-1 1 1,-3 2-1,-2 1 0,-2 2 0,-45-43 1,39 47-13,-3 1-1,-1 3 1,-2 1 0,-1 3 0,-2 2 0,-102-44 0,108 57 99,-1 3 0,0 1 0,-1 3 0,-1 2 0,-67-5 0,76 12 0,1 3 0,0 1 0,0 2 0,0 2 0,0 2 0,0 1 0,-48 17 0,3 9-327,2 3 1,-121 74-1,54-16-4568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4.831"/>
    </inkml:context>
    <inkml:brush xml:id="br0">
      <inkml:brushProperty name="width" value="0.1" units="cm"/>
      <inkml:brushProperty name="height" value="0.1" units="cm"/>
      <inkml:brushProperty name="color" value="#E71224"/>
    </inkml:brush>
  </inkml:definitions>
  <inkml:trace contextRef="#ctx0" brushRef="#br0">2391 472 24575,'-16'-7'0,"-36"-7"4,0 2-1,-77-7 0,-109 7-128,160 12-69,0 4-1,1 3 0,0 4 0,0 3 0,2 3 0,0 4 0,1 2 0,1 4 1,-92 48-1,83-28 195,2 3 0,2 4 0,3 3 0,2 4 0,3 3 0,-123 144 0,146-149 0,2 2 0,3 1 0,3 3 0,3 1 0,3 2 0,3 1 0,2 1 0,4 2 0,3 0 0,3 1 0,-9 87 0,19-94 7,4-1 0,2 1 1,9 79-1,-2-104-28,1 0 0,3-1 0,1-1 0,2 1 0,1-2 0,25 51 0,-20-56-22,0-1 1,2-1-1,1-1 1,2-1-1,1-1 1,1-1-1,1-1 1,44 34 0,-44-41 23,1-2 0,1 0 0,0-2 1,1-1-1,1-1 0,0-2 0,1 0 1,0-3-1,0 0 0,33 2 1,-17-5-27,0-3 1,1-1-1,67-9 1,-52-1-97,0-3-1,66-21 1,-33 1-92,-2-5 1,-1-4-1,98-60 0,-58 20 13,-5-6 1,-3-6-1,-4-5 0,136-144 0,-186 168 226,-3-3-1,-4-3 0,-3-3 0,87-158 0,-117 179 17,-3-2-1,38-131 0,-52 140-13,-3 0 0,-2-1 1,-3 0-1,-1-65 0,-6 83-8,-2 0 0,-1 0 0,-3 0 0,0 1 0,-3 0 0,-1 0 0,-17-38 0,8 32 0,-1 2 0,-2 0 0,-2 2 0,-2 0 0,-42-47 0,26 41 0,-2 1 0,-1 3 0,-3 1 0,-1 3 0,-2 2 0,-1 2 0,-1 2 0,-2 3 0,-65-22 0,87 37-25,-1 2-1,0 1 0,-1 2 1,0 2-1,0 1 0,-1 2 1,0 1-1,1 2 0,-1 2 1,1 1-1,-1 2 0,1 1 1,-61 19-1,-8 15-2536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7.224"/>
    </inkml:context>
    <inkml:brush xml:id="br0">
      <inkml:brushProperty name="width" value="0.1" units="cm"/>
      <inkml:brushProperty name="height" value="0.1" units="cm"/>
      <inkml:brushProperty name="color" value="#E71224"/>
    </inkml:brush>
  </inkml:definitions>
  <inkml:trace contextRef="#ctx0" brushRef="#br0">15014 1 24575,'-14'0'0,"10"0"0,-1 0 0,0 0 0,0 0 0,0 1 0,0-1 0,-9 3 0,12-2 0,-1 0 0,1 1 0,0-1 0,0 0 0,0 1 0,0-1 0,0 1 0,0 0 0,0 0 0,0 0 0,1 0 0,-1 0 0,1 0 0,-3 4 0,-5 11 0,1 0 0,0 1 0,-7 24 0,-11 61 0,20-77 0,-71 383-386,22-106-73,-18-1 232,12-117-346,-8-3 0,-8-2 0,-140 238 1,59-161-574,-288 355 1,245-372 930,-445 410 0,-13-124-1996,-43-54 700,-609 242 1196,636-440 315,-22-59 0,-100-13 0,-11-43 0,-8-68 0,544-81 0,-278-25 0,-151-77 38,9-55-513,196 19-1573,11-28 1859,242 61 48,-380-205 0,452 200 163,4-8 1,-272-230-1,52-44 119,287 264-103,-130-197 0,122 139 172,-127-285 0,-14-214 210,126 155 2587,106 404-1143,4-1-1,5-179 1,14 200-296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8.113"/>
    </inkml:context>
    <inkml:brush xml:id="br0">
      <inkml:brushProperty name="width" value="0.1" units="cm"/>
      <inkml:brushProperty name="height" value="0.1" units="cm"/>
      <inkml:brushProperty name="color" value="#E71224"/>
    </inkml:brush>
  </inkml:definitions>
  <inkml:trace contextRef="#ctx0" brushRef="#br0">1041 57 24575,'-10'0'0,"-165"7"0,154-4 0,-1 1 0,1 0 0,0 2 0,1 0 0,0 2 0,-24 11 0,-8 12 0,1 1 0,1 3 0,2 1 0,2 3 0,-50 54 0,59-53-37,3 0 0,1 3 0,2 1-1,2 1 1,2 1 0,2 1 0,3 2 0,-21 61-1,27-61 1,3-1 0,2 2 0,2 0-1,3 0 1,1 0 0,3 1 0,2 0 0,11 91-1,-2-97 38,1-1 0,2 0 0,3 0 0,1-2 0,2 0 0,1-1 0,3 0 0,39 55 0,-31-56 0,1 0 0,2-2 0,2-2 0,1-1 0,2-2 0,1-2 0,66 41 0,-69-51 0,1-2 0,2-2 0,-1-1 0,2-2 0,0-2 0,1-1 0,0-3 0,0-1 0,1-1 0,0-3 0,-1-2 0,1-1 0,0-2 0,0-2 0,0-2 0,67-18 0,-41 3 0,-1-2 0,108-56 0,-91 34 0,116-85 0,-147 91 0,-2-3 0,-2-1 0,-2-3 0,63-79 0,-83 90 0,-2-1 0,-2-1 0,-1-2 0,-2 0 0,-2-1 0,-2 0 0,21-76 0,-28 74-6,-2-1-1,-1 0 1,0-64 0,-6 79-1,-2 0 0,-1 0 0,-1 0 0,-2 0 0,-1 1 1,-14-40-1,5 29-10,-2 1 0,-2 1 0,-32-46 0,11 27-264,-60-62 0,55 71 262,-1 2-1,-2 1 1,-2 3 0,-2 3 0,-2 1 0,-99-47 0,109 62 20,0 3 0,-2 2 0,0 1 0,-1 3 0,0 2 0,-1 2 0,1 2 0,-2 3 1,-70 3-1,86 3 11,1 2 0,0 1 0,1 1 0,0 2 0,-60 26 0,35-8-408,1 3 0,-56 39 0,-64 55-5183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9.010"/>
    </inkml:context>
    <inkml:brush xml:id="br0">
      <inkml:brushProperty name="width" value="0.1" units="cm"/>
      <inkml:brushProperty name="height" value="0.1" units="cm"/>
      <inkml:brushProperty name="color" value="#E71224"/>
    </inkml:brush>
  </inkml:definitions>
  <inkml:trace contextRef="#ctx0" brushRef="#br0">1615 97 24575,'-3'-2'0,"-1"-1"0,1 1 0,-1 0 0,0 0 0,0 0 0,0 0 0,0 1 0,0 0 0,-6-2 0,-2 0 0,-21-5 0,-1 1 0,0 2 0,0 2 0,-1 1 0,1 1 0,-44 5 0,36 1-61,1 2 1,-1 2-1,2 1 0,0 2 0,0 2 0,-51 25 0,26-5-80,2 2-1,-108 82 0,115-73 142,3 3 0,2 2 0,2 2 0,2 3 0,3 1 0,-60 99 0,67-89 0,3 0 0,3 2 0,3 2 0,3 1 0,3 0 0,-16 93 0,28-101 0,3-1 0,3 1 0,2 0 0,3-1 0,3 1 0,13 64 0,-9-81 0,3-1 0,2 0 0,2 0 0,1-2 0,3 0 0,1-1 0,3-1 0,48 69 0,-42-74 0,2-1 0,1-1 0,2-2 0,1-1 0,1-2 0,1-1 0,2-2 0,55 27 0,-58-35 0,0-2 0,2-2 0,0-1 0,0-2 0,1-2 0,1-1 0,-1-2 0,1-2 0,80-2 0,-74-6 0,1-2 0,-1-2 0,-1-2 0,1-2 0,-2-1 0,85-40 0,-81 28 0,-1-2 0,-1-1 0,-2-3 0,-1-2 0,70-68 0,-47 30-237,-3-4 1,-3-1 0,-4-4-1,-3-2 1,78-163 0,-100 176 236,-3-1 0,-3-1 0,29-138 0,-45 157 0,-3 1 0,-1-1 0,-3-1 0,-3 1 0,-1 0 0,-14-75 0,5 76 0,-2 0 0,-2 1 0,-2 0 0,-2 2 0,-2 0 0,-3 1 0,-43-64 0,43 77 0,-2 0 0,-2 2 0,0 1 0,-2 1 0,-2 2 0,0 1 0,-2 1 0,-1 2 0,-65-33 0,56 36 0,-1 2 0,-1 3 0,-79-19 0,59 23 0,-1 2 0,-86 0 0,-97 13-987,-2 12-3948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1.782"/>
    </inkml:context>
    <inkml:brush xml:id="br0">
      <inkml:brushProperty name="width" value="0.1" units="cm"/>
      <inkml:brushProperty name="height" value="0.1" units="cm"/>
      <inkml:brushProperty name="color" value="#E71224"/>
    </inkml:brush>
  </inkml:definitions>
  <inkml:trace contextRef="#ctx0" brushRef="#br0">0 1 24575,'0'0'0,"0"0"0,0 0 0,0 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2.633"/>
    </inkml:context>
    <inkml:brush xml:id="br0">
      <inkml:brushProperty name="width" value="0.1" units="cm"/>
      <inkml:brushProperty name="height" value="0.1" units="cm"/>
      <inkml:brushProperty name="color" value="#E71224"/>
    </inkml:brush>
  </inkml:definitions>
  <inkml:trace contextRef="#ctx0" brushRef="#br0">1345 27 24575,'-2'-1'0,"1"0"0,0-1 0,0 1 0,-1 0 0,1 0 0,-1 0 0,1 0 0,-1 0 0,1 0 0,-1 0 0,-2-1 0,-4-1 0,1 1 0,0 0 0,-1 0 0,1 1 0,-1 0 0,0 0 0,1 1 0,-1-1 0,-8 2 0,-12 2 0,-32 8 0,20-1 4,1 1 0,0 2 0,1 2 0,-43 23 0,17-3-134,-88 66 1,85-51-161,2 4 1,3 3 0,-67 78 0,81-78 263,3 2 1,3 2-1,-68 131 1,86-140 42,2 0 0,3 1-1,2 1 1,2 1 0,-12 96 0,22-104-86,3-1 0,1 1 0,3 0 0,2-1 0,1 1 0,3-1 0,20 68 1,-13-69 46,2-1 1,2 0 0,2-1 0,2-2-1,39 57 1,-37-65 25,0-2-1,2-1 1,1-1 0,1-1-1,2-2 1,59 40-1,-64-51-3,0 0 0,2-2 0,0-1 0,0-2 0,1 0 0,0-2 0,1-1 0,0-1 0,0-2 0,44 1 0,-37-5 0,-1-2 0,1-2 0,-1-1 0,0-1 0,-1-3 0,1 0 0,-2-3 0,47-20 0,-23 3 0,-2-2 0,-1-3 0,-2-2 0,-2-2 0,-1-3 0,-1-1 0,-3-3 0,-2-1 0,-2-3 0,-2-1 0,64-106 0,-75 102 0,-2 0 0,-2-1 0,-3-2 0,-2 0 0,16-81 0,-26 85 0,-3-1 0,-2 0 0,-2 0 0,-2 0 0,-3 0 0,-11-70 0,5 82 13,-1 1-1,-2 0 0,-2 1 0,-2 0 1,-1 1-1,-2 1 0,-2 0 0,-1 2 0,-2 0 1,-1 1-1,-2 2 0,-2 0 0,0 2 0,-2 2 1,-2 0-1,0 2 0,-2 1 0,-70-39 0,54 38 110,-2 3-1,0 2 0,-2 3 0,0 1 1,-1 4-1,-1 1 0,0 3 0,0 3 1,-1 2-1,0 2 0,0 3 0,0 2 1,0 3-1,-65 14 0,47-1-1486,13-2-5461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4.640"/>
    </inkml:context>
    <inkml:brush xml:id="br0">
      <inkml:brushProperty name="width" value="0.1" units="cm"/>
      <inkml:brushProperty name="height" value="0.1" units="cm"/>
      <inkml:brushProperty name="color" value="#E71224"/>
    </inkml:brush>
  </inkml:definitions>
  <inkml:trace contextRef="#ctx0" brushRef="#br0">13150 2595 24575,'0'-6'0,"-2"0"0,1 0 0,-1 0 0,0 0 0,0 0 0,0 0 0,-1 0 0,0 1 0,-5-7 0,-1-5 0,-133-231 0,-26 12 0,77 128-246,-110-98 0,119 131-1,-175-119 1,9 41-723,-269-119 1,282 166 770,-469-143 0,-1276-196-3798,68 242 3558,-12 185 473,985 69-35,691-23 0,-429 106 0,142 42 0,387-113 0,-209 121 0,218-97-326,3 6 0,-185 164 0,186-129 322,-233 283 1,117-74-42,44-57 1810,62-100 2525,129-163-3687,12-14-413,1 0 0,-1 0 0,1 1 0,0-1 0,1 1 0,-1 0 0,1 0-1,-1 0 1,1 0 0,-2 5 0,5-2-70,-1-8-142,0 1 0,0 0 0,0 0 1,0 0-1,0 0 0,0 0 0,0 0 0,0 0 0,0 0 1,0 0-1,0 0 0,0 0 0,0 0 0,0 0 0,0-1 1,0 1-1,0 0 0,0 0 0,0 0 0,1 0 0,-1 0 1,0 0-1,0 0 0,0 0 0,0 0 0,0 0 0,0 0 0,0 0 1,0 0-1,0 0 0,0 0 0,0 0 0,0 0 0,0 0 1,1 0-1,-1 0 0,0 0 0,0 0 0,0 0 0,0 0 1,0 0-1,0 0 0,0 0 0,0 0 0,0 0 0,0 0 1,0 0-1,0 0 0,0 0 0,1 0 0,-1 0 0,0 0 1,0 0-1,0 0 0,0 1 0,0-1 0,0 0 0,0 0 0,0 0 1,0 0-1,0 0 0,0 0 0,0 0 0,0 0 0,0 0 1,0 0-1,0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6.803"/>
    </inkml:context>
    <inkml:brush xml:id="br0">
      <inkml:brushProperty name="width" value="0.1" units="cm"/>
      <inkml:brushProperty name="height" value="0.1" units="cm"/>
      <inkml:brushProperty name="color" value="#E71224"/>
    </inkml:brush>
  </inkml:definitions>
  <inkml:trace contextRef="#ctx0" brushRef="#br0">2183 28 24575,'-148'-11'0,"48"1"0,-8 4-140,-211 16 0,261-3 78,0 2 0,0 3-1,1 2 1,1 3 0,-73 31 0,77-22-46,1 2 1,0 2-1,3 2 1,-66 56-1,60-39-188,2 2 0,2 2 1,-48 69-1,41-41-296,-84 161 0,-7 105 55,106-222 537,6 1 0,5 2 0,-15 136 0,34-152 0,5 0 0,5 1 0,24 212 0,-3-199 10,5-2 0,6-1 1,68 177-1,-61-209-44,4-1-1,4-3 0,4-2 0,4-1 1,65 79-1,-81-120-25,1-1 1,2-1-1,2-3 0,2-1 1,1-3-1,1-1 1,72 37-1,-80-51 39,0-1 1,1-3-1,1-1 0,1-2 1,0-1-1,0-3 0,1-1 1,0-2-1,0-2 1,68-3-1,-76-3 21,-1-2 0,0-1 0,0-1 0,-1-2 0,0-2 0,52-23 0,-49 15 0,0-1 0,-1-1 0,-1-2 0,-1-1 0,38-39 0,-19 11-10,-3-2-1,-3-2 1,54-85 0,86-202-32,-117 195 53,-7-3-1,-7-2 1,44-207-1,-75 247-11,-5-1 0,-6 0 0,-4-1 0,-5-1 0,-18-169 0,2 193-1,-4 0-1,-4 1 1,-4 1-1,-58-138 1,48 149-44,-4 2 0,-3 2 0,-4 1 0,-2 3 0,-66-74 0,68 93-10,-83-71 0,105 103 232,-2 0 0,0 2 0,-2 1-1,0 1 1,-48-20 0,66 32-60,-1 1 0,0 0 0,1 0 1,-1 1-1,0 0 0,0 1 0,0 0 0,0 1 0,0 0 0,0 1 1,-1 0-1,1 0 0,1 1 0,-17 6 0,-16 6-452,-47 24 0,-54 31-4567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7.515"/>
    </inkml:context>
    <inkml:brush xml:id="br0">
      <inkml:brushProperty name="width" value="0.1" units="cm"/>
      <inkml:brushProperty name="height" value="0.1" units="cm"/>
      <inkml:brushProperty name="color" value="#E71224"/>
    </inkml:brush>
  </inkml:definitions>
  <inkml:trace contextRef="#ctx0" brushRef="#br0">1142 119 24575,'-1'0'0,"1"-1"0,-1 0 0,1 1 0,-1-1 0,1 1 0,-1 0 0,0-1 0,1 1 0,-1-1 0,0 1 0,1 0 0,-1-1 0,0 1 0,0 0 0,-2-1 0,-5-3 0,0 1 0,-1 0 0,1 1 0,-1 0 0,0 0 0,0 1 0,0 0 0,1 1 0,-1 0 0,0 0 0,0 1 0,0 0 0,0 0 0,0 1 0,1 0 0,-1 1 0,1 0 0,-1 0 0,1 1 0,-8 4 0,-15 11 0,1 1 0,1 1 0,1 2 0,1 1 0,-27 31 0,-5 11-312,4 2 1,2 3-1,4 2 0,3 2 0,-39 87 0,17-10-960,-86 285 0,105-256 1137,7 1 0,-21 230 1,51-271-162,6 1 0,7-1 0,29 223 0,-23-310 129,4 0-1,1-1 0,3-1 1,41 97-1,-45-126 250,1 0-1,2-1 0,0 0 1,1-1-1,1-1 0,0 0 1,2-1-1,0-1 1,2-1-1,-1 0 0,2-2 1,33 20-1,-33-24-77,0-1 1,1-2-1,0 0 0,0-1 0,1 0 1,0-2-1,0-1 0,26 1 1,-17-4 75,-1-2 1,1 0-1,-1-3 1,0 0 0,44-13-1,-26 2 152,0-1-1,78-40 0,76-65 439,-115 58-694,-3-5 0,-4-3 0,89-98 0,184-272-72,-269 319 96,-5-4 0,94-202 0,-141 252 0,-3-2 0,-4 0 0,-2-2 0,-5 0 0,-3-1 0,6-87 0,-20 112 0,-2 0 0,-3 1 0,-2-1 0,-2 1 0,-3 0 0,-2 1 0,-3 0 0,-2 1 0,-2 1 0,-3 0 0,-1 2 0,-58-89 0,49 91 0,-3 2 0,-1 1 0,-2 2 0,-3 1 0,-1 3 0,-1 1 0,-3 2 0,-1 2 0,-1 3 0,-1 1 0,-2 3 0,-72-29 0,71 38-23,0 1 0,-1 3 1,0 2-1,-1 3 0,0 2 1,0 2-1,-1 2 0,0 3 1,1 3-1,-1 2 1,-70 15-1,48-1-520,-119 47-1,-106 66-139,16 11-1330,281-140 1965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3.391"/>
    </inkml:context>
    <inkml:brush xml:id="br0">
      <inkml:brushProperty name="width" value="0.1" units="cm"/>
      <inkml:brushProperty name="height" value="0.1" units="cm"/>
      <inkml:brushProperty name="color" value="#E71224"/>
    </inkml:brush>
  </inkml:definitions>
  <inkml:trace contextRef="#ctx0" brushRef="#br0">250 0 24575,'-1'0'0,"0"1"0,-1-1 0,1 0 0,0 0 0,0 1 0,0-1 0,0 0 0,0 1 0,0-1 0,0 1 0,0 0 0,0-1 0,0 1 0,0 0 0,1-1 0,-1 1 0,0 0 0,0 0 0,1 0 0,-1 0 0,0 0 0,0 1 0,-11 25 0,9-18 0,-14 42 0,2 0 0,-12 80 0,-4 111 0,27-205 0,-13 138 0,-50 353 0,42-413-1365,15-74-5461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4.393"/>
    </inkml:context>
    <inkml:brush xml:id="br0">
      <inkml:brushProperty name="width" value="0.1" units="cm"/>
      <inkml:brushProperty name="height" value="0.1" units="cm"/>
      <inkml:brushProperty name="color" value="#E71224"/>
    </inkml:brush>
  </inkml:definitions>
  <inkml:trace contextRef="#ctx0" brushRef="#br0">50 12 24575,'-3'0'0,"0"-1"0,0 0 0,0 0 0,1-1 0,-5-1 0,7 3 0,0-2 0,6 1 0,7 1 0,8 0 0,-1 2 0,0 0 0,0 1 0,0 1 0,31 10 0,-37-9 0,0 0 0,0 2 0,-1-1 0,0 2 0,0 0 0,-1 0 0,0 1 0,15 14 0,-24-20 0,0 1 0,0 0 0,0 0 0,0 0 0,-1 0 0,1 1 0,-1-1 0,0 1 0,-1-1 0,1 1 0,-1 0 0,0-1 0,0 1 0,0 0 0,-1 0 0,1 0 0,-1 0 0,0 0 0,-1 5 0,-2 7 0,-1 1 0,0 0 0,-13 30 0,-8 16 0,-4-1 0,-2-1 0,-3-1 0,-2-2 0,-47 57 0,55-83 0,-35 33 0,63-66 0,-1 0 0,1 0 0,0 0 0,-1 1 0,1-1 0,0 0 0,-1 0 0,1 0 0,0 1 0,0-1 0,0 0 0,-1 1 0,1-1 0,0 0 0,0 0 0,0 1 0,0-1 0,-1 0 0,1 1 0,0-1 0,0 0 0,0 1 0,0-1 0,0 0 0,0 1 0,0-1 0,0 0 0,0 1 0,0-1 0,0 1 0,0-1 0,0 0 0,0 1 0,0-1 0,0 0 0,1 1 0,-1-1 0,0 0 0,0 0 0,0 1 0,1-1 0,-1 0 0,0 1 0,0-1 0,0 0 0,1 0 0,-1 0 0,0 1 0,1-1 0,-1 0 0,0 0 0,0 0 0,1 1 0,-1-1 0,0 0 0,1 0 0,-1 0 0,1 0 0,25 5 0,-21-5 0,22 2 0,0-1 0,0-1 0,35-5 0,79-18 0,-112 17 0,25-4-120,17-5-295,0 4 0,87-3 0,-102 15-6411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5.395"/>
    </inkml:context>
    <inkml:brush xml:id="br0">
      <inkml:brushProperty name="width" value="0.1" units="cm"/>
      <inkml:brushProperty name="height" value="0.1" units="cm"/>
      <inkml:brushProperty name="color" value="#E71224"/>
    </inkml:brush>
  </inkml:definitions>
  <inkml:trace contextRef="#ctx0" brushRef="#br0">0 70 24575,'0'0'0,"0"0"0,0 0 0,0 0 0,14-13 0,1 4 0,-1 2 0,1-1 0,1 2 0,-1 0 0,1 1 0,0 1 0,1 0 0,-1 1 0,1 1 0,-1 1 0,18 0 0,-28 1 0,0 0 0,0 0 0,0 1 0,0 0 0,0 0 0,0 1 0,0-1 0,10 6 0,-13-6 0,0 1 0,0 0 0,0 0 0,0 0 0,-1 1 0,1-1 0,-1 0 0,1 1 0,-1 0 0,0-1 0,0 1 0,0 0 0,-1 0 0,1 0 0,-1 0 0,1 1 0,0 3 0,0 5 0,0 0 0,0 0 0,-1 0 0,-1 0 0,0 0 0,-1 1 0,0-1 0,0 0 0,-2 0 0,-3 13 0,-7 15 0,-26 60 0,24-66 0,4-12 0,-10 32 0,22-54 0,-1 1 0,0-1 0,0 1 0,0-1 0,0 0 0,0 1 0,0-1 0,1 1 0,-1-1 0,0 0 0,0 1 0,1-1 0,-1 0 0,0 1 0,0-1 0,1 0 0,-1 0 0,0 1 0,1-1 0,-1 0 0,0 0 0,1 0 0,-1 1 0,0-1 0,1 0 0,-1 0 0,1 0 0,-1 0 0,0 0 0,1 0 0,-1 0 0,1 0 0,-1 0 0,1 0 0,0 0 0,22 2 0,-17-2 0,138 16 0,-115-11 0,1 1 0,51 18 0,-76-22 0,1 0 0,-1 1 0,1 0 0,-1 0 0,0 0 0,0 1 0,0-1 0,-1 1 0,1 0 0,6 9 0,-9-10 0,1 1 0,-1-1 0,0 1 0,0 0 0,-1 0 0,1 0 0,-1 0 0,0 0 0,0 0 0,0 0 0,-1 0 0,1 1 0,-1-1 0,0 0 0,0 0 0,-1 5 0,-2 3 0,1 0 0,-2 0 0,0-1 0,0 0 0,-1 1 0,0-1 0,-1-1 0,0 1 0,-1-1 0,0 0 0,-9 9 0,-3 2 0,-1-1 0,0-1 0,-41 29 0,44-36 0,-1-1 0,-1-1 0,0-1 0,-1 0 0,-29 9 0,19-10 0,-1-1 0,-62 5 0,19-7-1365,6-1-5461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184"/>
    </inkml:context>
    <inkml:brush xml:id="br0">
      <inkml:brushProperty name="width" value="0.1" units="cm"/>
      <inkml:brushProperty name="height" value="0.1" units="cm"/>
      <inkml:brushProperty name="color" value="#E71224"/>
    </inkml:brush>
  </inkml:definitions>
  <inkml:trace contextRef="#ctx0" brushRef="#br0">164 0 24575,'-1'25'0,"-1"-1"0,-1 0 0,-8 35 0,-27 69 0,33-112 0,-38 99 0,-10 37 0,51-146 0,0 1 0,1 0 0,0-1 0,0 1 0,0 13 0,2-17 0,-1-1 0,0 1 0,1 0 0,0-1 0,-1 1 0,1-1 0,0 1 0,0-1 0,1 0 0,-1 1 0,0-1 0,1 0 0,0 0 0,-1 0 0,1 0 0,0 0 0,3 3 0,4 1 0,-1-1 0,1 1 0,1-2 0,-1 1 0,0-1 0,1-1 0,0 0 0,0 0 0,20 2 0,-3-2 0,1-1 0,40-3 0,-5-5 55,74-16 0,-21 1-1530,-76 17-5351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539"/>
    </inkml:context>
    <inkml:brush xml:id="br0">
      <inkml:brushProperty name="width" value="0.1" units="cm"/>
      <inkml:brushProperty name="height" value="0.1" units="cm"/>
      <inkml:brushProperty name="color" value="#E71224"/>
    </inkml:brush>
  </inkml:definitions>
  <inkml:trace contextRef="#ctx0" brushRef="#br0">129 0 24575,'0'0'0,"-15"196"0,6-109 0,-36 308-388,-6 79-117,45-406 99,3 1 1,7 73-1,3-82-5675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8.493"/>
    </inkml:context>
    <inkml:brush xml:id="br0">
      <inkml:brushProperty name="width" value="0.1" units="cm"/>
      <inkml:brushProperty name="height" value="0.1" units="cm"/>
      <inkml:brushProperty name="color" value="#E71224"/>
    </inkml:brush>
  </inkml:definitions>
  <inkml:trace contextRef="#ctx0" brushRef="#br0">355 582 24575,'-12'-14'0,"-19"-26"0,4 4 0,-12-10 0,-46-60 0,62 72 0,12 16 0,-1 0 0,0 1 0,-1 0 0,-30-27 0,35 37 0,3 3 0,0 0 0,0-1 0,0 1 0,-6-9 0,10 12 0,0 0 0,1 0 0,-1 0 0,0-1 0,1 1 0,-1 0 0,1 0 0,-1 0 0,1-1 0,0 1 0,-1 0 0,1-1 0,0 1 0,0 0 0,0-1 0,0 1 0,0 0 0,0 0 0,0-1 0,1 1 0,-1 0 0,0-1 0,1 1 0,-1 0 0,1 0 0,-1 0 0,1-1 0,0 1 0,0-1 0,4-3 0,0-1 0,0 1 0,1 1 0,-1-1 0,1 1 0,0 0 0,0 0 0,9-3 0,55-23 0,-67 29 0,21-8 0,1 1 0,0 1 0,0 2 0,0 0 0,1 1 0,-1 2 0,1 0 0,34 4 0,-56-2 0,-1 1 0,1-1 0,0 1 0,0 0 0,-1 0 0,1 1 0,0-1 0,-1 1 0,1-1 0,-1 1 0,0 0 0,5 4 0,-5-2 0,0-1 0,0 1 0,0-1 0,0 1 0,-1 0 0,0 0 0,0 0 0,0 0 0,0 1 0,2 6 0,5 26 0,-2 1 0,-1 0 0,-2-1 0,-2 1 0,-1 1 0,-6 55 0,0-64 0,0 0 0,-2-1 0,-2 0 0,0 0 0,-2-1 0,-1 0 0,-21 35 0,-126 174 0,115-178 0,18-24 0,10-15 0,1 1 0,0 1 0,-14 30 0,28-50 0,0 0 0,1 1 0,-1-1 0,1 0 0,-1 0 0,1 0 0,0 0 0,0 0 0,0 1 0,0-1 0,0 0 0,0 0 0,1 0 0,-1 0 0,1 0 0,0 0 0,-1 1 0,1-1 0,0-1 0,0 1 0,0 0 0,0 0 0,1 0 0,-1 0 0,0-1 0,1 1 0,-1-1 0,1 1 0,0-1 0,3 3 0,4 2 0,0 0 0,1 0 0,0-1 0,16 6 0,7 1 0,1-2 0,0-1 0,70 9 0,108-5 0,-201-12 0,327 1-1365,-321-2-5461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9.643"/>
    </inkml:context>
    <inkml:brush xml:id="br0">
      <inkml:brushProperty name="width" value="0.1" units="cm"/>
      <inkml:brushProperty name="height" value="0.1" units="cm"/>
      <inkml:brushProperty name="color" value="#E71224"/>
    </inkml:brush>
  </inkml:definitions>
  <inkml:trace contextRef="#ctx0" brushRef="#br0">55 216 24575,'-12'-2'0,"11"1"0,0 0 0,0 0 0,0 0 0,0 0 0,0 0 0,0 0 0,1 0 0,-1 0 0,0 0 0,1-1 0,-1 1 0,1 0 0,-1-1 0,1 1 0,-1 0 0,1-1 0,0 1 0,0 0 0,0-1 0,-1 1 0,2-1 0,-1 1 0,0 0 0,0-1 0,0 1 0,0 0 0,1-1 0,-1 1 0,1 0 0,-1-1 0,2-1 0,0-2 0,1 0 0,-1 0 0,1 1 0,1-1 0,-1 1 0,7-8 0,4 0 0,0 0 0,1 1 0,1 0 0,0 1 0,0 1 0,24-10 0,-16 9 0,1 2 0,1 0 0,49-8 0,-61 14 0,0 0 0,0 1 0,0 1 0,17 1 0,-27-1 0,1 1 0,-1 0 0,0 0 0,0 0 0,0 0 0,0 1 0,0 0 0,0-1 0,0 1 0,0 1 0,-1-1 0,1 1 0,-1-1 0,1 1 0,-1 0 0,0 0 0,5 7 0,-3-2 0,-1 1 0,0 0 0,0-1 0,0 1 0,-1 0 0,-1 1 0,0-1 0,0 0 0,0 1 0,-1-1 0,-1 1 0,0-1 0,0 1 0,-3 18 0,-1-7 0,0 0 0,-2 0 0,0-1 0,-2 0 0,-15 32 0,3-15 0,-3-1 0,-44 57 0,-66 58 0,55-63 0,42-48 0,-73 92 0,107-129 0,-8 12 0,10-15 0,-1 1 0,1 0 0,0-1 0,-1 1 0,1 0 0,0 0 0,-1-1 0,1 1 0,0 0 0,0 0 0,0-1 0,0 1 0,0 0 0,0 0 0,0 0 0,0-1 0,0 2 0,1-1 0,1-1 0,-1 0 0,0 1 0,0-1 0,0 0 0,1 0 0,-1 0 0,0 0 0,0 0 0,2-1 0,4 1 0,88 7 0,-14 1 0,-32-7 0,-1-3 0,1-1 0,57-13 0,139-42 0,-93 25-1365,-99 26-5461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42.654"/>
    </inkml:context>
    <inkml:brush xml:id="br0">
      <inkml:brushProperty name="width" value="0.1" units="cm"/>
      <inkml:brushProperty name="height" value="0.1" units="cm"/>
      <inkml:brushProperty name="color" value="#E71224"/>
    </inkml:brush>
  </inkml:definitions>
  <inkml:trace contextRef="#ctx0" brushRef="#br0">49 1 24575,'-5'16'0,"-4"31"0,2-1 0,0 82 0,3-40 0,-1-30 0,-6 149 0,11-152 0,11 95 0,-9-133-341,1 1 0,1-1-1,8 22 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3.874"/>
    </inkml:context>
    <inkml:brush xml:id="br0">
      <inkml:brushProperty name="width" value="0.1" units="cm"/>
      <inkml:brushProperty name="height" value="0.1" units="cm"/>
      <inkml:brushProperty name="color" value="#E71224"/>
    </inkml:brush>
  </inkml:definitions>
  <inkml:trace contextRef="#ctx0" brushRef="#br0">227 455 24575,'-16'-7'0,"-54"-28"0,51 27 0,1 0 0,0-2 0,1 0 0,-26-19 0,41 27 0,0 0 0,0-1 0,-1 1 0,2 0 0,-1-1 0,0 1 0,0-1 0,1 0 0,-1 0 0,1 0 0,0 1 0,0-1 0,0 0 0,0 0 0,0 0 0,1-1 0,0 1 0,-1 0 0,1 0 0,0 0 0,0 0 0,1 0 0,-1 0 0,1-1 0,0 1 0,-1 0 0,1 0 0,3-5 0,0-1 0,1 1 0,0-1 0,0 1 0,1 0 0,0 0 0,1 1 0,14-14 0,0 4 0,1 0 0,1 1 0,38-19 0,-16 13 0,52-18 0,-72 32 0,0 0 0,48-7 0,-59 13 0,1 1 0,-1 0 0,1 1 0,-1 1 0,0 0 0,25 6 0,-34-6 0,-1 0 0,1 1 0,0 0 0,-1 0 0,0 0 0,1 0 0,-1 1 0,0-1 0,0 1 0,0 0 0,-1 1 0,1-1 0,-1 0 0,1 1 0,-1 0 0,-1 0 0,1 0 0,0 0 0,-1 0 0,0 1 0,0-1 0,0 1 0,0-1 0,-1 1 0,0 0 0,0 0 0,0-1 0,0 10 0,-1 9 0,0 1 0,-2-1 0,-6 33 0,-21 67 0,21-93 0,-1 0 0,-2-1 0,-1 0 0,-1-1 0,-2 0 0,0-1 0,-2-1 0,-1 0 0,-25 27 0,40-51 0,-5 9 0,8-11 0,-1 0 0,1 0 0,0 0 0,0 0 0,0 1 0,0-1 0,0 0 0,0 0 0,0 0 0,0 0 0,0 1 0,0-1 0,0 0 0,0 0 0,0 0 0,0 0 0,0 1 0,0-1 0,0 0 0,0 0 0,0 0 0,0 0 0,0 1 0,0-1 0,0 0 0,0 0 0,0 0 0,0 1 0,0-1 0,0 0 0,0 0 0,0 0 0,1 0 0,-1 0 0,0 1 0,0-1 0,0 0 0,0 0 0,0 0 0,0 0 0,1 0 0,-1 0 0,0 0 0,0 0 0,0 0 0,0 1 0,1-1 0,-1 0 0,0 0 0,0 0 0,0 0 0,1 0 0,-1 0 0,0 0 0,0 0 0,0 0 0,31 2 0,55-3 0,-32 0 0,58 0 0,155 1 0,-261 0 0,0 0 0,0 1 0,0 0 0,0 0 0,0 0 0,11 4 0,-15-4 0,0 1 0,0-1 0,0 0 0,0 1 0,0-1 0,0 1 0,0-1 0,0 1 0,-1 0 0,1 0 0,-1 0 0,1 0 0,-1 0 0,0 0 0,0 1 0,0-1 0,0 0 0,0 0 0,1 4 0,0 6 0,0-1 0,-1 1 0,0-1 0,-1 1 0,0 0 0,-1-1 0,0 1 0,-4 13 0,0-1 0,-2 0 0,-18 45 0,8-36 17,0-1 0,-2 0 1,-2-1-1,-1-1 0,-1-2 0,-30 30 0,-6-1-760,-111 82 1,147-122-6084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4.977"/>
    </inkml:context>
    <inkml:brush xml:id="br0">
      <inkml:brushProperty name="width" value="0.1" units="cm"/>
      <inkml:brushProperty name="height" value="0.1" units="cm"/>
      <inkml:brushProperty name="color" value="#E71224"/>
    </inkml:brush>
  </inkml:definitions>
  <inkml:trace contextRef="#ctx0" brushRef="#br0">472 48 24575,'0'0'0,"0"0"0,1-1 0,-1 1 0,0-1 0,1 1 0,-1-1 0,0 1 0,1-1 0,-1 1 0,1-1 0,-1 1 0,1-1 0,-1 1 0,1 0 0,0-1 0,-1 1 0,1 0 0,-1-1 0,1 1 0,0 0 0,0 0 0,17-7 0,-13 6 0,24-7 0,0 1 0,1 1 0,-1 1 0,2 2 0,-1 1 0,54 3 0,-76 0 0,1 0 0,0 0 0,-1 1 0,0 0 0,1 1 0,-1 0 0,0 0 0,14 8 0,-18-8 0,1 0 0,-1 1 0,1-1 0,-1 1 0,0 0 0,-1 0 0,1 0 0,-1 1 0,0-1 0,0 1 0,0 0 0,-1 0 0,1 0 0,2 10 0,-1-1 0,-2-1 0,1 1 0,-2 0 0,0 0 0,-1 0 0,0 0 0,-2 16 0,-2-3 0,-1 0 0,-14 43 0,5-33 0,-1-1 0,-2-1 0,-2 0 0,-1-1 0,-1-1 0,-2-1 0,-1-1 0,-2-1 0,-30 28 0,86-60 0,-18 2 0,1 0 0,-1 1 0,1 1 0,0 0 0,-1 0 0,0 1 0,0 1 0,0 0 0,0 1 0,0 0 0,-1 0 0,0 2 0,0-1 0,18 16 0,-26-20 0,-1 0 0,0 0 0,0 1 0,0-1 0,0 1 0,0-1 0,-1 1 0,1 0 0,-1 0 0,0-1 0,1 1 0,-1 0 0,-1 0 0,1 0 0,0 0 0,-1 1 0,1-1 0,-1 0 0,0 0 0,0 4 0,-1-3 0,0 0 0,0 0 0,0 0 0,-1 0 0,1 0 0,-1 0 0,0 0 0,0 0 0,0-1 0,0 1 0,-1-1 0,0 0 0,1 1 0,-7 4 0,-9 6 0,0 0 0,0-2 0,-2 0 0,-39 18 0,-93 26 0,61-29-341,-2-4 0,0-4-1,-152 10 1,175-25-6485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512"/>
    </inkml:context>
    <inkml:brush xml:id="br0">
      <inkml:brushProperty name="width" value="0.1" units="cm"/>
      <inkml:brushProperty name="height" value="0.1" units="cm"/>
      <inkml:brushProperty name="color" value="#E71224"/>
    </inkml:brush>
  </inkml:definitions>
  <inkml:trace contextRef="#ctx0" brushRef="#br0">1 35 24575,'0'-26'0,"0"18"0,0 17 0,0 497 0,0-501 0,0 0 0,0 1 0,0 0 0,1-1 0,1 9 0,-1-12 0,-1 0 0,1 0 0,0 0 0,0-1 0,0 1 0,0 0 0,0-1 0,0 1 0,0-1 0,0 1 0,1-1 0,-1 0 0,1 1 0,-1-1 0,1 0 0,-1 0 0,3 1 0,7 3 0,0-1 0,0 0 0,0-1 0,1 0 0,-1-1 0,1 0 0,0-1 0,17 0 0,94-10 0,-97 6-170,-1-2-1,0 0 0,1-2 1,-2-1-1,1 0 0,-1-2 1,44-26-1,-41 20-6655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871"/>
    </inkml:context>
    <inkml:brush xml:id="br0">
      <inkml:brushProperty name="width" value="0.1" units="cm"/>
      <inkml:brushProperty name="height" value="0.1" units="cm"/>
      <inkml:brushProperty name="color" value="#E71224"/>
    </inkml:brush>
  </inkml:definitions>
  <inkml:trace contextRef="#ctx0" brushRef="#br0">8 0 24575,'10'274'0,"-3"103"0,-27-112-1365,16-216-5461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6.682"/>
    </inkml:context>
    <inkml:brush xml:id="br0">
      <inkml:brushProperty name="width" value="0.1" units="cm"/>
      <inkml:brushProperty name="height" value="0.1" units="cm"/>
      <inkml:brushProperty name="color" value="#E71224"/>
    </inkml:brush>
  </inkml:definitions>
  <inkml:trace contextRef="#ctx0" brushRef="#br0">97 0 24575,'0'0'0,"0"0"0,-7 6 0,3 1 0,0 1 0,1-1 0,0 1 0,0 0 0,1 0 0,0 0 0,-1 10 0,0 1 0,-5 19 0,-32 160 0,33-149 0,2 0 0,2 56 0,3-103 0,0 0 0,0 1 0,0-1 0,1 0 0,-1 0 0,1 0 0,-1 0 0,1 0 0,0 0 0,0 0 0,0 0 0,0 0 0,0 0 0,0 0 0,0 0 0,1-1 0,2 4 0,0-2 0,-1-1 0,1 1 0,0-1 0,0 0 0,0-1 0,1 1 0,-1-1 0,5 2 0,13 2 11,1-1-1,-1 0 0,1-2 1,0-1-1,40-2 1,113-24-415,-104 13-620,-47 8-5802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7.120"/>
    </inkml:context>
    <inkml:brush xml:id="br0">
      <inkml:brushProperty name="width" value="0.1" units="cm"/>
      <inkml:brushProperty name="height" value="0.1" units="cm"/>
      <inkml:brushProperty name="color" value="#E71224"/>
    </inkml:brush>
  </inkml:definitions>
  <inkml:trace contextRef="#ctx0" brushRef="#br0">132 11 24575,'0'0'0,"0"-1"0,0 1 0,1 0 0,-1-1 0,0 1 0,0 0 0,0 0 0,0-1 0,0 1 0,0 0 0,0-1 0,0 1 0,0 0 0,0-1 0,0 1 0,0 0 0,-1 0 0,1-1 0,0 1 0,0 0 0,0-1 0,0 1 0,0 0 0,-1 0 0,1-1 0,0 1 0,0 0 0,0 0 0,-1 0 0,1-1 0,0 1 0,0 0 0,-1 0 0,1 0 0,0 0 0,0-1 0,-1 1 0,1 0 0,0 0 0,-1 0 0,1 0 0,0 0 0,-1 0 0,1 0 0,0 0 0,0 0 0,-1 0 0,1 0 0,0 0 0,-1 0 0,1 0 0,0 0 0,-1 0 0,0 1 0,-1 0 0,1 0 0,-1 0 0,1 0 0,0 0 0,-1 0 0,1 0 0,0 1 0,-2 1 0,-2 6 0,1-1 0,-1 1 0,1 0 0,1 0 0,0 1 0,0-1 0,1 1 0,-2 13 0,3-14 0,-36 347 0,32-269 0,-24 455-1901,27-450-4389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5.304"/>
    </inkml:context>
    <inkml:brush xml:id="br0">
      <inkml:brushProperty name="width" value="0.1" units="cm"/>
      <inkml:brushProperty name="height" value="0.1" units="cm"/>
      <inkml:brushProperty name="color" value="#E71224"/>
    </inkml:brush>
  </inkml:definitions>
  <inkml:trace contextRef="#ctx0" brushRef="#br0">15 4458 24575,'-1'1'0,"0"-1"0,0 0 0,1 1 0,-1-1 0,0 1 0,0-1 0,1 1 0,-1-1 0,0 1 0,1-1 0,-1 1 0,0 0 0,1-1 0,-1 1 0,1 0 0,-1-1 0,1 1 0,0 0 0,-1 0 0,1 0 0,0-1 0,-1 1 0,1 0 0,0 0 0,0 0 0,0 0 0,0 0 0,0-1 0,0 1 0,0 1 0,0-1 0,-1 0 0,1 0 0,0 0 0,0 0 0,0 0 0,0 0 0,0-1 0,0 1 0,1 0 0,-1 0 0,0 0 0,0 0 0,1 0 0,-1 0 0,0-1 0,1 1 0,-1 0 0,1 0 0,-1 0 0,1-1 0,-1 1 0,1 0 0,0-1 0,-1 1 0,1 0 0,0-1 0,0 1 0,-1-1 0,1 1 0,1-1 0,20 3 0,1-2 0,-1-1 0,1-1 0,-1 0 0,23-6 0,-28 5 0,60-11 4,125-37 0,69-44-102,-140 40-48,157-90 0,-190 86 93,-2-4 1,90-77-1,-106 69 53,-3-4 0,94-117 0,109-183 0,-1-53 0,-46 65 0,25-1-548,28 20 0,-165 220 264,6 5-1,4 6 0,6 6 0,4 6 1,240-129-1,-78 78-253,7 13-1,5 13 1,512-130-1,-504 182 286,2 14 0,389-19 0,-708 77 254,267-10 1186,-213 12-1131,-1 3-1,91 16 0,-106-10-3343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6.873"/>
    </inkml:context>
    <inkml:brush xml:id="br0">
      <inkml:brushProperty name="width" value="0.1" units="cm"/>
      <inkml:brushProperty name="height" value="0.1" units="cm"/>
      <inkml:brushProperty name="color" value="#E71224"/>
    </inkml:brush>
  </inkml:definitions>
  <inkml:trace contextRef="#ctx0" brushRef="#br0">775 59 24575,'-17'-14'0,"5"7"0,0 1 0,-1 0 0,0 1 0,0 0 0,0 1 0,-1 1 0,0 0 0,1 0 0,-1 2 0,0 0 0,-22 0 0,0 4 0,1 0 0,-1 2 0,-45 13 0,41-7 0,0 1 0,1 2 0,-53 26 0,75-31 0,1 0 0,1 2 0,0 0 0,-15 14 0,22-17 0,-1 1 0,1 0 0,1 1 0,0-1 0,0 2 0,1-1 0,-6 14 0,8-15 0,0 0 0,1 1 0,1-1 0,-1 1 0,2 0 0,-1 0 0,1 0 0,1 0 0,0 0 0,2 17 0,0-14 0,1-1 0,0 0 0,1 0 0,0 0 0,1-1 0,0 0 0,13 21 0,-6-15 0,0-1 0,1-1 0,1 0 0,0-1 0,1-1 0,0 0 0,1-1 0,0 0 0,1-1 0,33 14 0,-18-11 20,0-2 0,2-2 0,-1-1 0,1-1 0,40 3 0,-28-7-391,0-2-1,0-2 1,62-9 0,-10-6-6455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230"/>
    </inkml:context>
    <inkml:brush xml:id="br0">
      <inkml:brushProperty name="width" value="0.1" units="cm"/>
      <inkml:brushProperty name="height" value="0.1" units="cm"/>
      <inkml:brushProperty name="color" value="#E71224"/>
    </inkml:brush>
  </inkml:definitions>
  <inkml:trace contextRef="#ctx0" brushRef="#br0">24 1 24575,'0'0'0,"0"0"0,0 2 0,0 7 0,0 10 0,0 11 0,0 13 0,0 16 0,-2 11 0,-2 6 0,-1 2 0,0-4 0,1-7 0,2-10 0,1-16-8191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604"/>
    </inkml:context>
    <inkml:brush xml:id="br0">
      <inkml:brushProperty name="width" value="0.1" units="cm"/>
      <inkml:brushProperty name="height" value="0.1" units="cm"/>
      <inkml:brushProperty name="color" value="#E71224"/>
    </inkml:brush>
  </inkml:definitions>
  <inkml:trace contextRef="#ctx0" brushRef="#br0">0 0 24575,'0'0'0,"15"10"0,124 91 0,242 189 0,-360-272 0,0 1 0,-2 0 0,0 1 0,28 39 0,-42-51 0,0 1 0,0 0 0,0 0 0,-1 1 0,-1-1 0,1 1 0,-1-1 0,-1 1 0,0 0 0,-1 0 0,0 1 0,0-1 0,-1 0 0,0 0 0,-3 20 0,-1-15 0,0-1 0,-1 0 0,-1-1 0,0 1 0,0-1 0,-2 0 0,1-1 0,-2 0 0,0 0 0,0 0 0,-20 17 0,11-12 0,0-1 0,-2-1 0,0-1 0,-1 0 0,0-2 0,-30 13 0,40-20 14,0-1-1,-1-1 0,1 1 0,-1-2 1,0 0-1,0 0 0,0-1 1,-13 0-1,17-2-137,-1 0 0,0 0 1,0 0-1,1-1 0,-1-1 0,1 1 1,0-1-1,0-1 0,0 0 0,0 0 1,-10-7-1,-9-10-6702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963"/>
    </inkml:context>
    <inkml:brush xml:id="br0">
      <inkml:brushProperty name="width" value="0.1" units="cm"/>
      <inkml:brushProperty name="height" value="0.1" units="cm"/>
      <inkml:brushProperty name="color" value="#E71224"/>
    </inkml:brush>
  </inkml:definitions>
  <inkml:trace contextRef="#ctx0" brushRef="#br0">174 1 24575,'0'0'0,"-2"4"0,-2 7 0,-3 10 0,-5 14 0,-5 17 0,-5 13 0,-2 6 0,1-3 0,2-10 0,5-11 0,5-13 0,5-12 0,3-12 0,0-11 0,0-8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322"/>
    </inkml:context>
    <inkml:brush xml:id="br0">
      <inkml:brushProperty name="width" value="0.1" units="cm"/>
      <inkml:brushProperty name="height" value="0.1" units="cm"/>
      <inkml:brushProperty name="color" value="#E71224"/>
    </inkml:brush>
  </inkml:definitions>
  <inkml:trace contextRef="#ctx0" brushRef="#br0">1 1 24575,'0'0'0,"4"0"0,5 0 0,9 0 0,12 2 0,17 5 0,21 2 0,16 3 0,8-1 0,-1-3 0,-6-4 0,-10-5 0,-11-5 0,-11-2 0,-12-1 0,-13 2-8191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665"/>
    </inkml:context>
    <inkml:brush xml:id="br0">
      <inkml:brushProperty name="width" value="0.1" units="cm"/>
      <inkml:brushProperty name="height" value="0.1" units="cm"/>
      <inkml:brushProperty name="color" value="#E71224"/>
    </inkml:brush>
  </inkml:definitions>
  <inkml:trace contextRef="#ctx0" brushRef="#br0">1 51 24575,'0'0'0,"2"0"0,9 0 0,14 0 0,18 0 0,15 0 0,18 0 0,20 0 0,16-2 0,11-2 0,-1-4 0,-12-1 0,-15-1 0,-21 0 0,-23 2-8191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9.067"/>
    </inkml:context>
    <inkml:brush xml:id="br0">
      <inkml:brushProperty name="width" value="0.1" units="cm"/>
      <inkml:brushProperty name="height" value="0.1" units="cm"/>
      <inkml:brushProperty name="color" value="#E71224"/>
    </inkml:brush>
  </inkml:definitions>
  <inkml:trace contextRef="#ctx0" brushRef="#br0">1 68 24575,'0'0'0,"0"0"0,0 0 0,0 0 0,4 0 0,9 2 0,15 3 0,17 0 0,14 0 0,10-4 0,11-3 0,16-4 0,14-5 0,6-4 0,-4-2 0,-11 2 0,-17 4 0,-23 3-8191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6.556"/>
    </inkml:context>
    <inkml:brush xml:id="br0">
      <inkml:brushProperty name="width" value="0.1" units="cm"/>
      <inkml:brushProperty name="height" value="0.1" units="cm"/>
      <inkml:brushProperty name="color" value="#E71224"/>
    </inkml:brush>
  </inkml:definitions>
  <inkml:trace contextRef="#ctx0" brushRef="#br0">1 974 24575,'8'-17'0,"8"-11"0,31-55 0,48-115 0,16-55 0,-83 200 0,2 2 0,60-78 0,-71 104 0,-9 11 0,1 0 0,0 1 0,0 1 0,1 0 0,25-20 0,-36 32 0,-1 0 0,0 0 0,0 0 0,1-1 0,-1 1 0,0 0 0,0 0 0,1 0 0,-1 0 0,0 0 0,1-1 0,-1 1 0,0 0 0,1 0 0,-1 0 0,0 0 0,0 0 0,1 0 0,-1 0 0,0 0 0,1 0 0,-1 0 0,0 0 0,1 0 0,-1 1 0,0-1 0,1 0 0,-1 0 0,0 0 0,1 0 0,-1 0 0,0 1 0,0-1 0,1 0 0,-1 0 0,0 0 0,0 1 0,0-1 0,1 0 0,-1 0 0,0 1 0,0-1 0,0 0 0,0 1 0,1-1 0,-1 0 0,0 0 0,0 1 0,0-1 0,0 0 0,0 1 0,0-1 0,0 0 0,0 1 0,1 26 0,-2-13 0,19 150 0,-13-138 0,1-1 0,1 1 0,1-1 0,15 30 0,-19-46 0,1 0 0,9 12 0,-11-18 0,-1 0 0,0 0 0,1-1 0,-1 1 0,1-1 0,0 0 0,0 1 0,0-1 0,0-1 0,5 4 0,-7-5 0,0 0 0,0 0 0,0 0 0,1 1 0,-1-1 0,0-1 0,0 1 0,0 0 0,0 0 0,0 0 0,0 0 0,0-1 0,0 1 0,0 0 0,0-1 0,0 1 0,0-1 0,0 0 0,0 1 0,0-1 0,0 0 0,0 1 0,0-1 0,-1 0 0,1 0 0,0 0 0,0 0 0,3-5 0,0 1 0,-1 0 0,4-9 0,6-14 0,12-43 0,7-17 0,-16 56 0,1 0 0,1 1 0,2 2 0,1 0 0,31-34 0,-48 59 0,0 0 0,0 0 0,1 0 0,-1 1 0,9-5 0,-12 7 0,-1 1 0,1-1 0,0 1 0,1-1 0,-1 1 0,0-1 0,0 1 0,0 0 0,0-1 0,0 1 0,0 0 0,0 0 0,0 0 0,1 0 0,-1 0 0,0 0 0,0 0 0,0 1 0,0-1 0,0 0 0,0 0 0,0 1 0,1-1 0,-1 1 0,0-1 0,0 1 0,-1 0 0,1-1 0,0 1 0,0 0 0,0-1 0,0 1 0,0 0 0,0 1 0,3 4 0,0 0 0,-1 1 0,0-1 0,0 1 0,-1 0 0,3 11 0,6 45 0,-10-52 0,7 67 0,-2 94 0,-16 80 0,8-183-1365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103"/>
    </inkml:context>
    <inkml:brush xml:id="br0">
      <inkml:brushProperty name="width" value="0.1" units="cm"/>
      <inkml:brushProperty name="height" value="0.1" units="cm"/>
      <inkml:brushProperty name="color" value="#E71224"/>
    </inkml:brush>
  </inkml:definitions>
  <inkml:trace contextRef="#ctx0" brushRef="#br0">1 70 24575,'0'0'0,"0"0"0,5 0 0,13 1 0,35 7 0,2-1 0,-30-6 0,0-1 0,0-1 0,48-9 0,71-27 0,-122 30-115,79-21-1135,-84 24-5576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552"/>
    </inkml:context>
    <inkml:brush xml:id="br0">
      <inkml:brushProperty name="width" value="0.1" units="cm"/>
      <inkml:brushProperty name="height" value="0.1" units="cm"/>
      <inkml:brushProperty name="color" value="#E71224"/>
    </inkml:brush>
  </inkml:definitions>
  <inkml:trace contextRef="#ctx0" brushRef="#br0">0 113 24575,'6'0'0,"54"-2"40,0-2 0,99-21 0,113-48-1525,-247 65-5341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1.878"/>
    </inkml:context>
    <inkml:brush xml:id="br0">
      <inkml:brushProperty name="width" value="0.1" units="cm"/>
      <inkml:brushProperty name="height" value="0.1" units="cm"/>
      <inkml:brushProperty name="color" value="#E71224"/>
    </inkml:brush>
  </inkml:definitions>
  <inkml:trace contextRef="#ctx0" brushRef="#br0">0 933 24575,'0'0'0,"3"-15"0,1 4 0,7-18 0,-1-1 0,-2 0 0,7-39 0,-6-46 0,-7-148 0,-4 155 0,1-155 0,16 264 0,-10 0 0,0 0 0,0 0 0,0 1 0,0 0 0,0 0 0,-1 0 0,1 1 0,-1-1 0,1 1 0,4 4 0,8 8 0,15 15 0,-25-22 0,70 81 0,4 4 0,-59-73 0,-1 2 0,-1 1 0,-1 0 0,-1 1 0,-1 1 0,19 38 0,-26-42 0,0 0 0,2-1 0,0 0 0,15 18 0,-23-34 0,-1 0 0,0 1 0,0 0 0,0 0 0,-1 0 0,0 0 0,0 0 0,2 7 0,-4-12 0,0 0 0,0 1 0,0-1 0,0 0 0,0 0 0,0 1 0,1-1 0,-1 0 0,0 0 0,0 1 0,0-1 0,0 0 0,0 0 0,1 1 0,-1-1 0,0 0 0,0 0 0,0 0 0,1 1 0,-1-1 0,0 0 0,0 0 0,1 0 0,-1 0 0,0 0 0,0 0 0,1 1 0,-1-1 0,0 0 0,0 0 0,1 0 0,-1 0 0,0 0 0,1 0 0,9-7 0,6-14 0,-4-7 0,-1 0 0,-1-1 0,10-52 0,-14 57 0,2-15 0,-1-1 0,-1 1 0,-3-1 0,-2-78 0,-1 118 0,-1 0 0,1-1 0,0 1 0,0 0 0,0 0 0,0 0 0,0 0 0,0 0 0,0 0 0,0 0 0,0 0 0,0-1 0,0 1 0,0 0 0,0 0 0,0 0 0,0 0 0,0 0 0,0 0 0,0 0 0,0 0 0,0-1 0,0 1 0,0 0 0,0 0 0,1 0 0,-1 0 0,0 0 0,0 0 0,0 0 0,0 0 0,0 0 0,0 0 0,0-1 0,0 1 0,0 0 0,0 0 0,0 0 0,1 0 0,-1 0 0,0 0 0,0 0 0,0 0 0,0 0 0,0 0 0,0 0 0,0 0 0,0 0 0,1 0 0,-1 0 0,0 0 0,6 5 0,6 11 0,0 5 0,-1 1 0,13 40 0,10 52 0,-27-90 0,29 118 0,-14-52 0,38 100 0,-52-172 0,0 0 0,15 21 0,-23-38 1,0-1 1,0 0-1,1 1 0,-1-1 0,0 0 0,0 0 0,0 1 0,0-1 1,1 0-1,-1 0 0,0 1 0,0-1 0,1 0 0,-1 0 1,0 1-1,0-1 0,1 0 0,-1 0 0,0 0 0,1 0 0,-1 0 1,0 1-1,1-1 0,-1 0 0,0 0 0,1 0 0,-1 0 1,0 0-1,1 0 0,-1 0 0,0 0 0,1 0 0,-1 0 0,0 0 1,1 0-1,-1-1 0,0 1 0,0 0 0,1 0 0,-1 0 1,0 0-1,1 0 0,-1-1 0,0 1 0,0 0 0,1 0 1,-1-1-1,11-15-510,-8 11-403</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2.373"/>
    </inkml:context>
    <inkml:brush xml:id="br0">
      <inkml:brushProperty name="width" value="0.1" units="cm"/>
      <inkml:brushProperty name="height" value="0.1" units="cm"/>
      <inkml:brushProperty name="color" value="#E71224"/>
    </inkml:brush>
  </inkml:definitions>
  <inkml:trace contextRef="#ctx0" brushRef="#br0">0 148 24575,'0'0'0,"5"0"0,27 8 0,-23-5 0,0-1 0,18 3 0,12-3 0,0-2 0,1-1 0,43-8 0,113-29 0,-40 0 0,35-8 0,3 17 0,129 26 0,-295 4 0,-25-1-170,-1 0-1,1 0 0,-1-1 1,1 1-1,0-1 0,-1 1 1,4-2-1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4.379"/>
    </inkml:context>
    <inkml:brush xml:id="br0">
      <inkml:brushProperty name="width" value="0.1" units="cm"/>
      <inkml:brushProperty name="height" value="0.1" units="cm"/>
      <inkml:brushProperty name="color" value="#E71224"/>
    </inkml:brush>
  </inkml:definitions>
  <inkml:trace contextRef="#ctx0" brushRef="#br0">0 461 24575,'3'0'0,"-1"-1"0,0 1 0,0-1 0,0 0 0,1 0 0,-1 0 0,0 0 0,3-2 0,5-2 0,42-17 0,1 3 0,104-24 0,115 0 0,103 17 0,2 25 0,-256 2 0,-103-1-3,651 13-100,-250 15-161,437 87-1,-1 65-692,-342-69 514,589 148-1332,-953-218 1789,371 101 53,8-20-487,711 64-1741,12-104 842,-734-78 1280,-1-23 0,661-110-1,-980 94-255,344-108 0,359-212 295,-173-18 294,-80 15 3180,-609 338-2349,0 0 1,-2-3-1,65-52 0,-96 71-1341,0-1 0,0 1 0,1 0-1,-1 1 1,7-4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5.683"/>
    </inkml:context>
    <inkml:brush xml:id="br0">
      <inkml:brushProperty name="width" value="0.1" units="cm"/>
      <inkml:brushProperty name="height" value="0.1" units="cm"/>
      <inkml:brushProperty name="color" value="#E71224"/>
    </inkml:brush>
  </inkml:definitions>
  <inkml:trace contextRef="#ctx0" brushRef="#br0">49 47 24575,'0'17'0,"0"23"0,-15 510 0,4-413 0,-9 109 0,17 0 0,6-279 0,11-47 0,-7 39 0,30-191 0,-11-2 0,-4-272 0,-23 357 0,1 149 0,0-1 0,0 1 0,-1 0 0,1 0 0,0-1 0,0 1 0,0 0 0,0 0 0,0-1 0,0 1 0,0 0 0,0 0 0,0-1 0,1 1 0,-1 0 0,0 0 0,0-1 0,0 1 0,0 0 0,0 0 0,0 0 0,0-1 0,0 1 0,1 0 0,-1 0 0,0 0 0,0-1 0,0 1 0,1 0 0,-1 0 0,0 0 0,0 0 0,0 0 0,1-1 0,-1 1 0,0 0 0,0 0 0,1 0 0,9 6 0,14 22 0,-21-23 0,191 293 0,-146-218 0,152 270 0,-30 13 0,-133-280 0,-19-44 0,-16-33 0,1-2 0,-1-12 0,21-135 0,7-207 0,-28-28 0,-2 250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463"/>
    </inkml:context>
    <inkml:brush xml:id="br0">
      <inkml:brushProperty name="width" value="0.1" units="cm"/>
      <inkml:brushProperty name="height" value="0.1" units="cm"/>
      <inkml:brushProperty name="color" value="#E71224"/>
    </inkml:brush>
  </inkml:definitions>
  <inkml:trace contextRef="#ctx0" brushRef="#br0">74 0 24575,'0'0'0,"0"7"0,-34 764-426,8-316 234,25-426 295,10-184 416,-3 67-523,-1-12 4,-13-169 0,-16-102 0,24 362 0,0 1 0,0-1 0,1 0 0,1 1 0,0-1 0,0 1 0,4-11 0,-3 13 0,-1 1 0,1 0 0,1 0 0,-1 0 0,1 0 0,-1 1 0,1-1 0,1 1 0,-1 0 0,0 0 0,9-5 0,3 0 0,-1 1 0,1 0 0,0 1 0,1 0 0,0 2 0,0 0 0,0 1 0,1 0 0,-1 2 0,1 0 0,0 1 0,0 0 0,34 5 0,-41-1 0,1 0 0,-1 1 0,-1 0 0,1 1 0,0 0 0,-1 0 0,0 1 0,0 1 0,-1 0 0,0 0 0,11 12 0,9 11 0,45 60 0,-71-85 0,156 229 0,-139-198 0,-2 0 0,-1 0 0,-2 2 0,-2 0 0,9 41 0,-19-64 0,0 1 0,-1 0 0,-1 0 0,0 0 0,-1 0 0,-1 0 0,-1 0 0,0 0 0,-7 23 0,6-27 0,-2-1 0,1 1 0,-2-1 0,1 0 0,-2-1 0,1 0 0,-1 0 0,-1 0 0,0 0 0,0-1 0,-1-1 0,0 0 0,-11 8 0,-3-1 0,0 0 0,-1-2 0,0-1 0,-1-1 0,-36 10 0,1-4 0,-75 12 0,118-26 0,-7 1 0,-1 0 0,-27-1 0,45-2 0,1-1 0,0-1 0,0 1 0,0-1 0,0 0 0,0-1 0,0 0 0,1 1 0,-1-2 0,0 1 0,1-1 0,0 0 0,-1 0 0,-4-4 0,3 0-151,1 0-1,0 0 0,0-1 0,0 1 1,1-1-1,1-1 0,-1 1 1,-4-12-1,-7-24-6674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825"/>
    </inkml:context>
    <inkml:brush xml:id="br0">
      <inkml:brushProperty name="width" value="0.1" units="cm"/>
      <inkml:brushProperty name="height" value="0.1" units="cm"/>
      <inkml:brushProperty name="color" value="#E71224"/>
    </inkml:brush>
  </inkml:definitions>
  <inkml:trace contextRef="#ctx0" brushRef="#br0">111 1 24575,'0'25'0,"-8"256"0,-41 107 0,1-15 0,44-332 0,2 52 0,2-91-111,0-1 56,0-1 1,0 1-1,0-1 1,0 1-1,0-1 1,0 1-1,0-1 1,0 1-1,0-1 1,1 0-1,-1 1 1,0-1-1,0 1 1,0-1-1,0 1 1,1-1-1,-1 0 1,0 1-1,0-1 1,1 0-1,-1 1 0,1 0 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199"/>
    </inkml:context>
    <inkml:brush xml:id="br0">
      <inkml:brushProperty name="width" value="0.1" units="cm"/>
      <inkml:brushProperty name="height" value="0.1" units="cm"/>
      <inkml:brushProperty name="color" value="#E71224"/>
    </inkml:brush>
  </inkml:definitions>
  <inkml:trace contextRef="#ctx0" brushRef="#br0">1 137 24575,'14'-7'0,"6"-1"0,0 1 0,42-8 0,44 0 0,-58 9 0,-9 1 0,536-53 0,-403 47-1365,-127 7-5461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545"/>
    </inkml:context>
    <inkml:brush xml:id="br0">
      <inkml:brushProperty name="width" value="0.1" units="cm"/>
      <inkml:brushProperty name="height" value="0.1" units="cm"/>
      <inkml:brushProperty name="color" value="#E71224"/>
    </inkml:brush>
  </inkml:definitions>
  <inkml:trace contextRef="#ctx0" brushRef="#br0">0 114 24575,'809'-58'0,"-713"47"-64,155-22-1237,-185 21-5525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937"/>
    </inkml:context>
    <inkml:brush xml:id="br0">
      <inkml:brushProperty name="width" value="0.1" units="cm"/>
      <inkml:brushProperty name="height" value="0.1" units="cm"/>
      <inkml:brushProperty name="color" value="#E71224"/>
    </inkml:brush>
  </inkml:definitions>
  <inkml:trace contextRef="#ctx0" brushRef="#br0">1 82 24575,'1'0'0,"0"1"0,0-1 0,0 0 0,0 0 0,1 1 0,-1-1 0,0 0 0,0 0 0,0 0 0,1 0 0,-1-1 0,2 1 0,7-1 0,64 1 0,362-6 0,-2-37 0,-270 18-1365,-95 18-5461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2.561"/>
    </inkml:context>
    <inkml:brush xml:id="br0">
      <inkml:brushProperty name="width" value="0.1" units="cm"/>
      <inkml:brushProperty name="height" value="0.1" units="cm"/>
      <inkml:brushProperty name="color" value="#E71224"/>
    </inkml:brush>
  </inkml:definitions>
  <inkml:trace contextRef="#ctx0" brushRef="#br0">0 0 24575,'0'0'0,"8"22"0,13 41 0,24 125 0,5 18 0,-41-180 0,1-1 0,1 0 0,1 0 0,1-1 0,28 40 0,6-8 0,67 62 0,-68-72 0,-45-46-10,-1 0-1,0 0 1,0 0 0,0 0-1,1 1 1,-1-1-1,0 0 1,0 0 0,0 0-1,1 0 1,-1 0-1,0 0 1,0 0 0,1 0-1,-1 0 1,0 0-1,0 0 1,0 0-1,1 0 1,-1 0 0,0 0-1,0 0 1,0 0-1,1 0 1,-1-1 0,0 1-1,0 0 1,0 0-1,1 0 1,-1 0 0,0 0-1,0 0 1,0-1-1,0 1 1,1 0-1,-1 0 1,0-1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075"/>
    </inkml:context>
    <inkml:brush xml:id="br0">
      <inkml:brushProperty name="width" value="0.1" units="cm"/>
      <inkml:brushProperty name="height" value="0.1" units="cm"/>
      <inkml:brushProperty name="color" value="#E71224"/>
    </inkml:brush>
  </inkml:definitions>
  <inkml:trace contextRef="#ctx0" brushRef="#br0">949 0 24575,'-2'0'0,"-1"0"0,1 1 0,0-1 0,-1 0 0,1 1 0,-1 0 0,1-1 0,0 1 0,0 0 0,-1 0 0,1 0 0,0 1 0,-2 0 0,-2 2 0,-33 18 0,2 1 0,1 2 0,-54 50 0,-90 103 0,2 0 0,119-127 0,-1-3 0,-3-2 0,-88 49 0,149-94-118,1-1 61,1 0 0,-1 1 1,1-1-1,-1 0 0,1 0 1,-1 1-1,1-1 0,-1 0 1,1 0-1,-1 1 0,1-1 1,-1 0-1,1 0 0,-1 0 1,0 0-1,1 0 0,-1 0 1,1 0-1,-1 0 0,1 0 1,-2-1-1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539"/>
    </inkml:context>
    <inkml:brush xml:id="br0">
      <inkml:brushProperty name="width" value="0.1" units="cm"/>
      <inkml:brushProperty name="height" value="0.1" units="cm"/>
      <inkml:brushProperty name="color" value="#E71224"/>
    </inkml:brush>
  </inkml:definitions>
  <inkml:trace contextRef="#ctx0" brushRef="#br0">1 20 24575,'0'0'0,"2"0"0,5 0 0,5 2 0,6 1 0,7 0 0,5-1 0,3-1 0,3 0 0,-2 0 0,-2-3 0,-2-3 0,-3-2 0,-4 0 0,-5 0 0,-7 3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866"/>
    </inkml:context>
    <inkml:brush xml:id="br0">
      <inkml:brushProperty name="width" value="0.1" units="cm"/>
      <inkml:brushProperty name="height" value="0.1" units="cm"/>
      <inkml:brushProperty name="color" value="#E71224"/>
    </inkml:brush>
  </inkml:definitions>
  <inkml:trace contextRef="#ctx0" brushRef="#br0">1 44 24575,'15'8'0,"7"-1"0,0 0 0,1-1 0,0-2 0,46 5 0,-34-8 0,0-1 0,58-8 0,-73 5-195,0-1 0,-1-2 0,1 1 0,-1-2 0,0-1 0,32-18 0,-20 7-6631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4.316"/>
    </inkml:context>
    <inkml:brush xml:id="br0">
      <inkml:brushProperty name="width" value="0.1" units="cm"/>
      <inkml:brushProperty name="height" value="0.1" units="cm"/>
      <inkml:brushProperty name="color" value="#E71224"/>
    </inkml:brush>
  </inkml:definitions>
  <inkml:trace contextRef="#ctx0" brushRef="#br0">515 1 24575,'0'0'0,"-15"7"0,-55 42 0,2 3 0,2 3 0,-98 108 0,148-146 0,2 1 0,0 1 0,1 0 0,1 1 0,1 0 0,1 1 0,-12 32 0,17-38 0,1 0 0,1 1 0,0 0 0,1 0 0,0 0 0,1 0 0,1 0 0,1 0 0,1 0 0,0 0 0,6 24 0,-3-26 0,0 0 0,1 0 0,0 0 0,1-1 0,1 0 0,0-1 0,1 1 0,0-1 0,1-1 0,0 0 0,21 17 0,-13-14 0,1 0 0,0-1 0,1-1 0,0-1 0,1-1 0,0-1 0,23 7 0,-30-12 0,-1-1 0,1 0 0,-1-1 0,1-1 0,0 0 0,-1-1 0,1 0 0,26-5 0,-22 2 0,-1-2 0,1 0 0,-1-1 0,-1 0 0,1-2 0,18-11 0,-9 3 0,-1-2 0,-1-1 0,-1-1 0,-1 0 0,0-2 0,-2-1 0,33-47 0,-44 58 0,-1-1 0,-1-1 0,-1 0 0,0 0 0,0 0 0,-2 0 0,1-1 0,-2 0 0,3-20 0,-5 15 0,0 1 0,-2-1 0,0 0 0,-1 0 0,-1 0 0,-9-31 0,4 23 0,-2 0 0,0 1 0,-2 0 0,-2 1 0,0 0 0,-1 1 0,-2 1 0,0 0 0,-2 1 0,0 1 0,-36-30 0,45 44-91,0 1 0,0 0 0,0 0 0,-1 1 0,0 1 0,-1 0 0,1 1 0,-1 0 0,0 0 0,0 1 0,0 1 0,0 0 0,0 1 0,-13 0 0,1 1-6735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8.456"/>
    </inkml:context>
    <inkml:brush xml:id="br0">
      <inkml:brushProperty name="width" value="0.1" units="cm"/>
      <inkml:brushProperty name="height" value="0.1" units="cm"/>
      <inkml:brushProperty name="color" value="#E71224"/>
    </inkml:brush>
  </inkml:definitions>
  <inkml:trace contextRef="#ctx0" brushRef="#br0">1 320 24575,'1'-2'0,"0"0"0,0 0 0,1 0 0,-1 1 0,1-1 0,-1 1 0,1-1 0,-1 1 0,1-1 0,0 1 0,0 0 0,0 0 0,-1 0 0,4-1 0,0-1 0,20-12 0,1 1 0,51-19 0,60-12 0,43-3-224,220-30-1,196 23-460,-309 50-94,524 60 1,271 154-695,-811-140 1473,640 157 0,-874-217 0,663 169 0,-45 41-1834,-75-24 1584,303 68 250,-546-165 0,50 10 0,647 92 0,-709-166-375,539-15 1,-295-49 211,-4-37 176,-394 34-4,-2-8-1,265-101 1,332-159 968,-608 234 1071,-3-7 0,164-106 0,-243 127-3413,-56 39-5461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9.668"/>
    </inkml:context>
    <inkml:brush xml:id="br0">
      <inkml:brushProperty name="width" value="0.1" units="cm"/>
      <inkml:brushProperty name="height" value="0.1" units="cm"/>
      <inkml:brushProperty name="color" value="#E71224"/>
    </inkml:brush>
  </inkml:definitions>
  <inkml:trace contextRef="#ctx0" brushRef="#br0">313 1 24575,'-1'29'0,"-1"1"0,-10 47 0,-22 56 0,-53 153 0,-23 84 0,88-281 0,5 0 0,-8 111 0,22-162 0,5 56 0,22-170 0,166-667 0,-160 594 0,27-106 0,-54 247 0,-1 0 0,1 0 0,5-13 0,-8 21 0,0 0 0,0-1 0,1 1 0,-1 0 0,0 0 0,0-1 0,0 1 0,0 0 0,0 0 0,1-1 0,-1 1 0,0 0 0,0 0 0,0 0 0,1-1 0,-1 1 0,0 0 0,0 0 0,1 0 0,-1 0 0,0 0 0,0 0 0,1-1 0,-1 1 0,0 0 0,1 0 0,-1 0 0,0 0 0,0 0 0,1 0 0,-1 0 0,1 0 0,7 8 0,4 19 0,-11-25 0,58 181 0,-13 10 0,-40-167 0,57 277-523,15 68 315,-69-336 195,1 0 0,1 0-1,28 55 1,-33-79 26,1 0-1,-1-1 1,2 0 0,0 0 0,0-1 0,12 11-1,-15-16 36,1 1 0,1-1 0,-1 0-1,1 0 1,-1 0 0,1-1 0,0 0-1,0-1 1,0 0 0,1 0 0,9 2-1,-12-4-40,1 0 0,-1 0 0,1 0 0,-1-1 0,1 1 0,-1-1 0,0-1 0,1 1 0,-1-1 0,0 0 0,0 0 0,0 0 0,0-1 0,0 1 0,-1-1 0,1-1 0,-1 1 0,8-8 0,2-4-10,0 0 1,-2-1-1,20-30 0,-9 5 3,-1 0 0,-3-1 0,-1-1 0,-2-1 0,-2-1 0,10-51 0,26-281 0,-50 373 0,5-44 0,-4-90 0,-2 134-1365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465"/>
    </inkml:context>
    <inkml:brush xml:id="br0">
      <inkml:brushProperty name="width" value="0.1" units="cm"/>
      <inkml:brushProperty name="height" value="0.1" units="cm"/>
      <inkml:brushProperty name="color" value="#E71224"/>
    </inkml:brush>
  </inkml:definitions>
  <inkml:trace contextRef="#ctx0" brushRef="#br0">95 6 24575,'-3'26'0,"-1"-8"0,-43 423 0,23 2 0,22-392 0,-2 191 0,4-379 0,2 47 0,-8-190 0,0-21 0,6 284 0,1 0 0,0 0 0,1 0 0,6-19 0,-5 27 0,0-1 0,1 1 0,0-1 0,1 1 0,-1 1 0,2-1 0,-1 1 0,10-10 0,7-7 0,2 2 0,1 1 0,1 1 0,0 1 0,2 1 0,0 1 0,1 2 0,48-20 0,-63 30 0,0 2 0,0 0 0,1 1 0,-1 0 0,0 1 0,1 0 0,0 2 0,-1-1 0,1 2 0,15 2 0,-13 0 0,-1 1 0,1 0 0,-1 1 0,0 1 0,0 1 0,-1 0 0,0 1 0,20 14 0,-6-1 0,-1 1 0,-2 2 0,0 1 0,32 39 0,-21-15 0,55 92 0,-67-97 0,-2 2 0,26 75 0,-38-87 0,-2 0 0,-1 1 0,-2 0 0,4 52 0,-10-72 0,0-1 0,-1 0 0,0 0 0,-1 0 0,-1 0 0,0 0 0,-1-1 0,0 1 0,-1-1 0,-1 0 0,0 0 0,-1-1 0,0 1 0,-1-2 0,0 1 0,-1-1 0,0 0 0,-15 13 0,1-4 0,-1-1 0,-1-1 0,0-1 0,-2-1 0,0-1 0,0-2 0,-2-1 0,-32 10 0,2-5 0,-2-2 0,-122 13 0,130-23 60,-83-3 0,114-3-272,1-1 0,0-1 0,0-1-1,1-1 1,-1-1 0,-35-15 0,26 5-6614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868"/>
    </inkml:context>
    <inkml:brush xml:id="br0">
      <inkml:brushProperty name="width" value="0.1" units="cm"/>
      <inkml:brushProperty name="height" value="0.1" units="cm"/>
      <inkml:brushProperty name="color" value="#E71224"/>
    </inkml:brush>
  </inkml:definitions>
  <inkml:trace contextRef="#ctx0" brushRef="#br0">291 1 24575,'-2'6'0,"-129"431"0,37-119 0,76-263 0,5-17 0,2 0 0,-10 63 0,21-93 120,0-8-144,0 0 1,0 0-24,0 0 23,0 0 1,0 0-1,0 0 0,0 0 1,0 0-1,0 0 1,0 1-1,0-1 1,-1 0-1,1 0 0,0 0 1,0 0-1,0 0 1,0 0-1,0 0 1,0 0-1,0 0 0,0 0 1,0 0-1,0 0 1,0 1-1,0-1 1,1 0-1,-1 0 0,0 0 1,0 0-1,0 0 1,0 0-1,0 0 1,0 0-1,0 0 0,0 0 1,0 0-1,0 0 1,0 0-1,0 0 1,0 1-1,0-1 0,0 0 1,0 0-1,0 0 1,0 0-1,1 0 1,-1 0-1,0 0 0,0 0 1,0 0-1,0 0 1,0 0-1,0 0 1,0 0-1,0 0 0,0 0 1,0 0-1,0 0 1,0 0-1,1 0 1,-1 0-1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207"/>
    </inkml:context>
    <inkml:brush xml:id="br0">
      <inkml:brushProperty name="width" value="0.1" units="cm"/>
      <inkml:brushProperty name="height" value="0.1" units="cm"/>
      <inkml:brushProperty name="color" value="#E71224"/>
    </inkml:brush>
  </inkml:definitions>
  <inkml:trace contextRef="#ctx0" brushRef="#br0">1 43 24575,'12'-4'0,"0"0"0,1 1 0,-1 0 0,1 1 0,-1 1 0,1 0 0,14 0 0,-5 0 0,296 3 0,-35 1 0,-239-6-455,0-1 0,50-12 0,-73 12-6371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581"/>
    </inkml:context>
    <inkml:brush xml:id="br0">
      <inkml:brushProperty name="width" value="0.1" units="cm"/>
      <inkml:brushProperty name="height" value="0.1" units="cm"/>
      <inkml:brushProperty name="color" value="#E71224"/>
    </inkml:brush>
  </inkml:definitions>
  <inkml:trace contextRef="#ctx0" brushRef="#br0">1 10 24575,'0'0'0,"2"0"0,5 0 0,7 0 0,13 0 0,21 4 0,27 1 0,24-3 0,7-6 0,-4-1 0,-14 0 0,-18 1 0,-20 1-8191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989"/>
    </inkml:context>
    <inkml:brush xml:id="br0">
      <inkml:brushProperty name="width" value="0.1" units="cm"/>
      <inkml:brushProperty name="height" value="0.1" units="cm"/>
      <inkml:brushProperty name="color" value="#E71224"/>
    </inkml:brush>
  </inkml:definitions>
  <inkml:trace contextRef="#ctx0" brushRef="#br0">1 0 24575,'6'0'0,"146"21"0,-7-1 0,506 2 0,-584-23-1365,-15 0-5461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432"/>
    </inkml:context>
    <inkml:brush xml:id="br0">
      <inkml:brushProperty name="width" value="0.1" units="cm"/>
      <inkml:brushProperty name="height" value="0.1" units="cm"/>
      <inkml:brushProperty name="color" value="#E71224"/>
    </inkml:brush>
  </inkml:definitions>
  <inkml:trace contextRef="#ctx0" brushRef="#br0">0 129 24575,'54'90'0,"43"122"0,47 86 0,-133-280-682,29 36-1,-17-28-6143</inkml:trace>
  <inkml:trace contextRef="#ctx0" brushRef="#br0" timeOffset="1">722 0 24575,'-7'22'0,"-5"10"0,-2 0 0,-1-1 0,-2-1 0,-1-1 0,-27 34 0,3-12 0,-87 80 0,-196 180 0,242-239-1365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824"/>
    </inkml:context>
    <inkml:brush xml:id="br0">
      <inkml:brushProperty name="width" value="0.1" units="cm"/>
      <inkml:brushProperty name="height" value="0.1" units="cm"/>
      <inkml:brushProperty name="color" value="#E71224"/>
    </inkml:brush>
  </inkml:definitions>
  <inkml:trace contextRef="#ctx0" brushRef="#br0">1 0 24575,'16'7'0,"-1"0"5,0-1 1,0 0-1,0-2 0,0 0 0,1 0 0,0-1 0,0-1 1,0-1-1,26-1 0,9-3-154,85-18 1,-48 6-972,-61 11-5706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180"/>
    </inkml:context>
    <inkml:brush xml:id="br0">
      <inkml:brushProperty name="width" value="0.1" units="cm"/>
      <inkml:brushProperty name="height" value="0.1" units="cm"/>
      <inkml:brushProperty name="color" value="#E71224"/>
    </inkml:brush>
  </inkml:definitions>
  <inkml:trace contextRef="#ctx0" brushRef="#br0">1 0 24575,'0'0'0,"3"1"0,85 21 0,-12-2 0,-46-14 0,0-1 0,0-2 0,0-1 0,0-1 0,0-2 0,59-9 0,52-16-1365,-70 13-5461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504"/>
    </inkml:context>
    <inkml:brush xml:id="br0">
      <inkml:brushProperty name="width" value="0.1" units="cm"/>
      <inkml:brushProperty name="height" value="0.1" units="cm"/>
      <inkml:brushProperty name="color" value="#E71224"/>
    </inkml:brush>
  </inkml:definitions>
  <inkml:trace contextRef="#ctx0" brushRef="#br0">158 0 24575,'0'0'0,"-1"6"0,-15 89 0,-36 122 0,20-99 0,14-39 0,3 1 0,4 1 0,3 0 0,3 109 0,6-173-170,0-1-1,0 0 0,2 0 1,0 0-1,1 0 0,1 0 1,8 18-1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5.021"/>
    </inkml:context>
    <inkml:brush xml:id="br0">
      <inkml:brushProperty name="width" value="0.1" units="cm"/>
      <inkml:brushProperty name="height" value="0.1" units="cm"/>
      <inkml:brushProperty name="color" value="#E71224"/>
    </inkml:brush>
  </inkml:definitions>
  <inkml:trace contextRef="#ctx0" brushRef="#br0">0 936 24575,'36'0'0,"346"-14"0,-165-11 0,418-35 0,301 51-928,-670 10 686,633 14-1141,1 42 1495,-837-51-100,1005 104-1535,-4 38 642,-848-111-161,670 110 23,6-33 1142,562-29-1757,5-105 1375,-761-27 259,-1-42 0,13-53 0,-5-26 0,-497 117 0,607-181-848,-95-39 970,-370 135-88,-270 106 113,213-87 2015,-230 88-1426,-1-3-1,86-59 1,-136 83-317,0-1 0,0 0 0,-2 0 0,1-1 1,17-22-1,-19 17-6285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6.653"/>
    </inkml:context>
    <inkml:brush xml:id="br0">
      <inkml:brushProperty name="width" value="0.1" units="cm"/>
      <inkml:brushProperty name="height" value="0.1" units="cm"/>
      <inkml:brushProperty name="color" value="#E71224"/>
    </inkml:brush>
  </inkml:definitions>
  <inkml:trace contextRef="#ctx0" brushRef="#br0">0 137 24575,'139'6'0,"-9"1"0,226-28 48,-1-28-560,33-4 217,-197 36-153,1 8-1,369 31 1,133 73 438,-328-41-1456,-68-13 1168,580 90 300,-268 7-765,-7 33-416,-304-85 956,-189-54 223,840 249 0,-234-61-896,12-34 1,800 62 895,-669-178 0,1-86 0,-204-59-435,-3-32 1,-287 36 428,497-163-1,52-79 989,-595 184 824,-243 92-196,-3-3 0,72-52 1,-126 78-1665,-1-2 0,0 0 0,-2-1 0,21-25 0,-22 22-6772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485"/>
    </inkml:context>
    <inkml:brush xml:id="br0">
      <inkml:brushProperty name="width" value="0.1" units="cm"/>
      <inkml:brushProperty name="height" value="0.1" units="cm"/>
      <inkml:brushProperty name="color" value="#E71224"/>
    </inkml:brush>
  </inkml:definitions>
  <inkml:trace contextRef="#ctx0" brushRef="#br0">337 137 24575,'0'0'0,"0"5"0,-78 383 0,53-280 0,-68 348 0,13-58 0,77-388 0,-38 199 0,33-158 0,3 0 0,1 57 0,6-94 0,-2-14 0,0 0 0,0 0 0,0 0 0,1 0 0,-1 0 0,0 0 0,0 0 0,0 0 0,0 0 0,0 0 0,0 0 0,1 0 0,-1 0 0,0 0 0,0-1 0,0 1 0,0 0 0,0 0 0,0 0 0,0 0 0,1 0 0,-1 0 0,0 0 0,0 0 0,0 0 0,0-1 0,0 1 0,0 0 0,0 0 0,0 0 0,0 0 0,0 0 0,0 0 0,0 0 0,0-1 0,0 1 0,0 0 0,1 0 0,-1 0 0,0 0 0,0 0 0,-1-1 0,10-27 0,-7 22 0,71-362 0,-53 245 0,14-71-85,104-686-810,-135 855 903,25-257 724,-27 279-690,-1 1-23,0 0 1,0 0-1,0 0 1,1 0-1,-1-1 1,0 1-1,2-2 1,-2 4-19,0-1 0,0 1-1,1 0 1,-1 0 0,0 0 0,0 0 0,0 0 0,0 0-1,0-1 1,1 1 0,-1 0 0,0 0 0,0 0 0,0 0-1,0 0 1,1 0 0,-1 0 0,0 0 0,0 0 0,0 0 0,0 0-1,1 0 1,-1 0 0,0 0 0,0 0 0,0 0 0,1 0-1,-1 0 1,0 0 0,0 0 0,10 7 15,5 10-16,-2 0 0,0 1 0,20 39 0,26 68 0,-59-123 0,178 468-420,-55-132 203,23-12 263,-146-326-46,67 116 0,-58-102 0,1-1 0,0-1 0,1 0 0,0 0 0,0-1 0,18 12 0,-27-21 27,0-1-1,0 1 1,0-1 0,1 0 0,-1 0-1,1 0 1,-1 0 0,1 0 0,-1 0-1,1 0 1,-1-1 0,1 1 0,0-1-1,-1 0 1,1 0 0,0 0 0,-1 0-1,4-1 1,-3 0-22,-1 0 0,1 0 0,0-1 0,-1 1-1,1-1 1,-1 1 0,1-1 0,-1 0 0,0 0 0,1 0 0,-1-1 0,0 1 0,0 0 0,-1-1-1,1 1 1,1-4 0,9-16-5,-1 0 0,-1-1 0,14-48 0,10-80 0,-3-56 0,5-236 0,-34 404 0,1 3 0,-5-71 0,1 105 97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863"/>
    </inkml:context>
    <inkml:brush xml:id="br0">
      <inkml:brushProperty name="width" value="0.1" units="cm"/>
      <inkml:brushProperty name="height" value="0.1" units="cm"/>
      <inkml:brushProperty name="color" value="#E71224"/>
    </inkml:brush>
  </inkml:definitions>
  <inkml:trace contextRef="#ctx0" brushRef="#br0">110 1 24575,'-2'5'0,"-3"9"0,1 1 0,0-1 0,-2 25 0,3-19 0,-37 264 0,-6 361 0,47-542 0,0-98-55,0-6 134,0-11-340,0 6-867,2-10-5698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203"/>
    </inkml:context>
    <inkml:brush xml:id="br0">
      <inkml:brushProperty name="width" value="0.1" units="cm"/>
      <inkml:brushProperty name="height" value="0.1" units="cm"/>
      <inkml:brushProperty name="color" value="#E71224"/>
    </inkml:brush>
  </inkml:definitions>
  <inkml:trace contextRef="#ctx0" brushRef="#br0">1 0 24575,'0'0'0,"0"0"0,0 2 0,0 6 0,2 9 0,2 7 0,1 3 0,2 4 0,-1 1 0,-1 1 0,-1-6-8191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573"/>
    </inkml:context>
    <inkml:brush xml:id="br0">
      <inkml:brushProperty name="width" value="0.1" units="cm"/>
      <inkml:brushProperty name="height" value="0.1" units="cm"/>
      <inkml:brushProperty name="color" value="#E71224"/>
    </inkml:brush>
  </inkml:definitions>
  <inkml:trace contextRef="#ctx0" brushRef="#br0">134 0 24575,'0'11'0,"-40"510"0,-35-36 0,69-456-110,-5 34 347,10-55-450,0-1 0,1 1 0,0-1-1,1 1 1,-1-1 0,3 9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965"/>
    </inkml:context>
    <inkml:brush xml:id="br0">
      <inkml:brushProperty name="width" value="0.1" units="cm"/>
      <inkml:brushProperty name="height" value="0.1" units="cm"/>
      <inkml:brushProperty name="color" value="#E71224"/>
    </inkml:brush>
  </inkml:definitions>
  <inkml:trace contextRef="#ctx0" brushRef="#br0">0 233 24575,'0'0'0,"6"-3"0,20-4 0,1 1 0,47-6 0,-30 6 0,111-19 0,186-53 0,-232 42 0,35-11 0,-104 39-1365,-10 4-5461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319"/>
    </inkml:context>
    <inkml:brush xml:id="br0">
      <inkml:brushProperty name="width" value="0.1" units="cm"/>
      <inkml:brushProperty name="height" value="0.1" units="cm"/>
      <inkml:brushProperty name="color" value="#E71224"/>
    </inkml:brush>
  </inkml:definitions>
  <inkml:trace contextRef="#ctx0" brushRef="#br0">1 15 24575,'0'0'0,"4"0"0,9 0 0,15 0 0,20 2 0,21 3 0,16 2 0,9 2 0,-3-2 0,-8-4 0,-11-6 0,-9-3 0,-7-3 0,-9-2 0,-11 1 0,-11 2-8191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695"/>
    </inkml:context>
    <inkml:brush xml:id="br0">
      <inkml:brushProperty name="width" value="0.1" units="cm"/>
      <inkml:brushProperty name="height" value="0.1" units="cm"/>
      <inkml:brushProperty name="color" value="#E71224"/>
    </inkml:brush>
  </inkml:definitions>
  <inkml:trace contextRef="#ctx0" brushRef="#br0">1 1 24575,'6'0'0,"45"3"0,94 17 0,-101-13 0,111 19 0,476 73 0,-630-99-4,96 12-677,158 43 1,-198-36-6146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036"/>
    </inkml:context>
    <inkml:brush xml:id="br0">
      <inkml:brushProperty name="width" value="0.1" units="cm"/>
      <inkml:brushProperty name="height" value="0.1" units="cm"/>
      <inkml:brushProperty name="color" value="#E71224"/>
    </inkml:brush>
  </inkml:definitions>
  <inkml:trace contextRef="#ctx0" brushRef="#br0">1 1 24575,'5'6'0,"108"161"0,-78-110 0,120 198 0,-75-120 0,-27-52 83,12 21-1531,-49-75-5378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392"/>
    </inkml:context>
    <inkml:brush xml:id="br0">
      <inkml:brushProperty name="width" value="0.1" units="cm"/>
      <inkml:brushProperty name="height" value="0.1" units="cm"/>
      <inkml:brushProperty name="color" value="#E71224"/>
    </inkml:brush>
  </inkml:definitions>
  <inkml:trace contextRef="#ctx0" brushRef="#br0">722 1 24575,'-2'0'0,"1"0"0,0 1 0,-1-1 0,1 0 0,-1 1 0,1-1 0,0 1 0,-1 0 0,1-1 0,0 1 0,0 0 0,-1 0 0,1 0 0,0 0 0,0 0 0,0 0 0,-2 2 0,-15 24 0,12-16 0,-26 37 0,-2-1 0,-2-3 0,-2 0 0,-81 70 0,9-26 0,-25 21 0,109-86 0,1 2 0,-41 51 0,60-67-136,0 0-1,0 1 1,1 0-1,0 0 1,0 0-1,1 0 1,1 1-1,0 0 0,-3 16 1,3 3-6690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773"/>
    </inkml:context>
    <inkml:brush xml:id="br0">
      <inkml:brushProperty name="width" value="0.1" units="cm"/>
      <inkml:brushProperty name="height" value="0.1" units="cm"/>
      <inkml:brushProperty name="color" value="#E71224"/>
    </inkml:brush>
  </inkml:definitions>
  <inkml:trace contextRef="#ctx0" brushRef="#br0">332 0 24575,'0'0'0,"0"0"0,4 0 0,8 4 0,11 6 0,16 4 0,16 3 0,12 0 0,5-3 0,1-6 0,-5-6 0,-5-6 0,-10-3 0,-14-1-8191</inkml:trace>
  <inkml:trace contextRef="#ctx0" brushRef="#br0" timeOffset="1">1 355 24575,'0'0'0,"2"0"0,7 0 0,11 2 0,15 5 0,16 5 0,21 4 0,24 0 0,19-5 0,-3-4 0,-21-4-8191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2.185"/>
    </inkml:context>
    <inkml:brush xml:id="br0">
      <inkml:brushProperty name="width" value="0.1" units="cm"/>
      <inkml:brushProperty name="height" value="0.1" units="cm"/>
      <inkml:brushProperty name="color" value="#E71224"/>
    </inkml:brush>
  </inkml:definitions>
  <inkml:trace contextRef="#ctx0" brushRef="#br0">472 344 24575,'-19'3'0,"4"4"0,0 0 0,0 1 0,1 1 0,0 1 0,1 0 0,-14 13 0,22-19 0,-148 138 0,123-108 0,2 0 0,-42 66 0,62-87 0,0 1 0,1 0 0,1 1 0,0-1 0,1 1 0,-6 27 0,10-35 0,0 1 0,1-1 0,-1 1 0,1-1 0,1 1 0,0-1 0,0 1 0,0-1 0,1 0 0,0 1 0,0-1 0,1 0 0,0 0 0,0-1 0,8 13 0,-6-11 0,1-1 0,0 0 0,1-1 0,-1 1 0,1-1 0,0 0 0,1-1 0,9 6 0,-4-4 0,1-1 0,0 0 0,-1-1 0,23 6 0,-3-5 0,0-1 0,1-1 0,56-2 0,-56-3 0,0-1 0,-1-1 0,0-2 0,0-2 0,35-11 0,-51 12 0,0 0 0,-1-1 0,0-1 0,-1-1 0,1 0 0,-2-1 0,1 0 0,-1-1 0,-1-1 0,0 0 0,15-20 0,-12 11 0,-2-1 0,-1 0 0,-1-1 0,0-1 0,-2 0 0,-1 0 0,-1-1 0,-1 0 0,-1-1 0,-1 1 0,-1-1 0,-2 0 0,-1-42 0,-2 38 0,-1 0 0,-2 0 0,-1 0 0,-1 0 0,-1 1 0,-2 0 0,-1 1 0,-1 0 0,-2 0 0,-1 1 0,-23-35 0,24 45 0,0 0 0,0 1 0,-2 1 0,0 0 0,0 1 0,-26-17 0,31 24 0,0 1 0,-1 0 0,1 1 0,-1 0 0,0 1 0,-1 0 0,1 0 0,-1 2 0,0-1 0,0 2 0,0-1 0,-22 2 0,6 3-227,1 2-1,0 1 1,0 1-1,1 1 1,-45 20-1,-24 17-6598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350"/>
    </inkml:context>
    <inkml:brush xml:id="br0">
      <inkml:brushProperty name="width" value="0.1" units="cm"/>
      <inkml:brushProperty name="height" value="0.1" units="cm"/>
      <inkml:brushProperty name="color" value="#E71224"/>
    </inkml:brush>
  </inkml:definitions>
  <inkml:trace contextRef="#ctx0" brushRef="#br0">515 0 24575,'-1'1'0,"-1"-1"0,1 1 0,0-1 0,0 1 0,0-1 0,0 1 0,0 0 0,0-1 0,0 1 0,1 0 0,-1 0 0,0 0 0,0 0 0,0 1 0,-4 4 0,-17 18 0,1 1 0,1 1 0,1 1 0,-19 37 0,-49 124 0,-51 228-782,36 9 690,102-423 93,-6 23 10,-25 127-36,26-121 78,2 1 1,0 56-1,3-87-26,0 0 1,0-1-1,0 1 1,0 0-1,0-1 1,0 1-1,0 0 1,0-1-1,0 1 1,1 0-1,-1-1 0,0 1 1,0 0-1,1-1 1,-1 1-1,0-1 1,1 1-1,-1 0 1,0-1-1,1 1 1,-1-1-1,1 1 1,-1-1-1,1 1 1,1-1-26,-1 0 0,0 0 0,0-1 1,0 1-1,0-1 0,0 1 0,0 0 1,-1-1-1,1 1 0,0-1 0,0 0 1,0 1-1,0-1 0,0 0 0,-1 0 1,1 1-1,1-3 0,23-25-2,-2-2 0,35-56 0,-39 55 0,63-103-174,-6-4 0,-7-2 1,-6-4-1,57-189 0,-92 240 222,-3-1 0,12-108 1,-35 195 480,0 9-323,1 16-246,-1-7 69,26 129-101,100 417-541,-28-270 613,-77-234 0,3-1 0,1-2 0,43 60 0,-59-94 33,1 0 0,1-1 1,0 0-1,2-1 0,15 13 1,-25-24-18,-1 1 0,1-1 0,-1-1 0,1 1 0,0-1 1,0 1-1,0-1 0,1-1 0,-1 1 0,0-1 0,1 0 0,-1 0 1,1 0-1,-1-1 0,1 0 0,-1 0 0,1 0 0,-1-1 0,1 0 1,-1 0-1,1 0 0,9-5 0,-3 0-2,1-1 0,-1 0-1,-1-1 1,1 0 0,-2-1 0,1 0 0,-1-1-1,12-14 1,-1-3-17,-1 0 0,22-41-1,-15 17 4,-2-1 0,-3-1 0,-2-1 0,13-56 0,-10 8 0,15-138 0,-28 100 0,-10 114 0,-1 0 0,-1 0 0,-7-33 0,8 53-170,0 0-1,-1 0 0,0 0 1,0 0-1,-1 1 0,1-1 1,-7-8-1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737"/>
    </inkml:context>
    <inkml:brush xml:id="br0">
      <inkml:brushProperty name="width" value="0.1" units="cm"/>
      <inkml:brushProperty name="height" value="0.1" units="cm"/>
      <inkml:brushProperty name="color" value="#E71224"/>
    </inkml:brush>
  </inkml:definitions>
  <inkml:trace contextRef="#ctx0" brushRef="#br0">206 0 24575,'-1'1'0,"0"-1"0,0 1 0,0-1 0,0 1 0,0 0 0,0-1 0,0 1 0,0 0 0,1 0 0,-1 0 0,0 0 0,0 0 0,1 0 0,-1-1 0,0 3 0,-9 19 0,6-14 0,-19 45 0,-17 60 0,-9 61 0,41-145 0,7-26 0,-37 150 0,32-118 0,0 0 0,0 52 0,6-75-1365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099"/>
    </inkml:context>
    <inkml:brush xml:id="br0">
      <inkml:brushProperty name="width" value="0.1" units="cm"/>
      <inkml:brushProperty name="height" value="0.1" units="cm"/>
      <inkml:brushProperty name="color" value="#E71224"/>
    </inkml:brush>
  </inkml:definitions>
  <inkml:trace contextRef="#ctx0" brushRef="#br0">1 0 24575,'0'0'0,"0"2"0,5 4 0,7 4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455"/>
    </inkml:context>
    <inkml:brush xml:id="br0">
      <inkml:brushProperty name="width" value="0.1" units="cm"/>
      <inkml:brushProperty name="height" value="0.1" units="cm"/>
      <inkml:brushProperty name="color" value="#E71224"/>
    </inkml:brush>
  </inkml:definitions>
  <inkml:trace contextRef="#ctx0" brushRef="#br0">253 1 24575,'-1'0'0,"1"0"0,0 1 0,-1-1 0,1 0 0,-1 1 0,1-1 0,-1 1 0,1-1 0,0 1 0,0-1 0,-1 1 0,1-1 0,0 1 0,0-1 0,-1 1 0,1 0 0,-2 3 0,-13 32 0,-22 69 0,0 43 0,25-96 0,-124 591 0,134-631-116,0 1-508,-2 26-1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812"/>
    </inkml:context>
    <inkml:brush xml:id="br0">
      <inkml:brushProperty name="width" value="0.1" units="cm"/>
      <inkml:brushProperty name="height" value="0.1" units="cm"/>
      <inkml:brushProperty name="color" value="#E71224"/>
    </inkml:brush>
  </inkml:definitions>
  <inkml:trace contextRef="#ctx0" brushRef="#br0">1 76 24575,'0'0'0,"8"0"0,21-2 0,25-1 0,25 0 0,24 1 0,23 1 0,12-2 0,-1-2 0,-8-3 0,-14-1 0,-18-2 0,-11 0 0,-13 1 0,-19 2-8191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150"/>
    </inkml:context>
    <inkml:brush xml:id="br0">
      <inkml:brushProperty name="width" value="0.1" units="cm"/>
      <inkml:brushProperty name="height" value="0.1" units="cm"/>
      <inkml:brushProperty name="color" value="#E71224"/>
    </inkml:brush>
  </inkml:definitions>
  <inkml:trace contextRef="#ctx0" brushRef="#br0">440 141 24575,'3'-1'0,"0"1"0,0 0 0,0-1 0,0 1 0,0 0 0,0 1 0,0-1 0,4 1 0,10 1 0,123 7 0,2-6 0,247-27 0,140-69-174,-383 65-1017,-99 19-5635</inkml:trace>
  <inkml:trace contextRef="#ctx0" brushRef="#br0" timeOffset="1">1 720 24575,'5'0'0,"-1"1"0,1-1 0,0 1 0,0 0 0,8 4 0,6 1 0,923 197-1071,-801-182 1065,215 3 0,-260-22-1178,-14 0-4740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507"/>
    </inkml:context>
    <inkml:brush xml:id="br0">
      <inkml:brushProperty name="width" value="0.1" units="cm"/>
      <inkml:brushProperty name="height" value="0.1" units="cm"/>
      <inkml:brushProperty name="color" value="#E71224"/>
    </inkml:brush>
  </inkml:definitions>
  <inkml:trace contextRef="#ctx0" brushRef="#br0">0 1 24575,'6'16'0,"269"612"0,-226-519 0,55 109 0,-99-210-455,-1 0 0,11 12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847"/>
    </inkml:context>
    <inkml:brush xml:id="br0">
      <inkml:brushProperty name="width" value="0.1" units="cm"/>
      <inkml:brushProperty name="height" value="0.1" units="cm"/>
      <inkml:brushProperty name="color" value="#E71224"/>
    </inkml:brush>
  </inkml:definitions>
  <inkml:trace contextRef="#ctx0" brushRef="#br0">1060 0 24575,'-11'14'0,"-111"117"0,41-46 0,-83 101-93,-117 121-270,227-255 307,-2-2 0,-2-2 0,-96 59 0,139-98-361,0-1 0,-18 7-1,18-10-5841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220"/>
    </inkml:context>
    <inkml:brush xml:id="br0">
      <inkml:brushProperty name="width" value="0.1" units="cm"/>
      <inkml:brushProperty name="height" value="0.1" units="cm"/>
      <inkml:brushProperty name="color" value="#E71224"/>
    </inkml:brush>
  </inkml:definitions>
  <inkml:trace contextRef="#ctx0" brushRef="#br0">0 0 24575,'0'0'0,"4"0"0,12 4 0,16 3 0,26 3 0,22-1 0,13-1 0,2-3 0,-10-2 0,-18-1-8191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580"/>
    </inkml:context>
    <inkml:brush xml:id="br0">
      <inkml:brushProperty name="width" value="0.1" units="cm"/>
      <inkml:brushProperty name="height" value="0.1" units="cm"/>
      <inkml:brushProperty name="color" value="#E71224"/>
    </inkml:brush>
  </inkml:definitions>
  <inkml:trace contextRef="#ctx0" brushRef="#br0">0 39 24575,'0'0'0,"2"0"0,11 0 0,19-2 0,23-3 0,29-2 0,34-2 0,10 0 0,-17 2-8191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061"/>
    </inkml:context>
    <inkml:brush xml:id="br0">
      <inkml:brushProperty name="width" value="0.1" units="cm"/>
      <inkml:brushProperty name="height" value="0.1" units="cm"/>
      <inkml:brushProperty name="color" value="#E71224"/>
    </inkml:brush>
  </inkml:definitions>
  <inkml:trace contextRef="#ctx0" brushRef="#br0">1 799 24575,'14'-3'0,"-7"0"0,0 0 0,-1-1 0,1 0 0,-1 0 0,0 0 0,6-6 0,34-35 0,-44 43 0,33-37 0,-2-2 0,42-65 0,43-98 0,-56 95 0,-53 94 0,93-153 0,-98 163 0,10-14 0,-14 18 0,1 0 0,-1 0 0,1 1 0,0-1 0,0 0 0,-1 0 0,1 1 0,0-1 0,0 1 0,0-1 0,0 0 0,0 1 0,0 0 0,0-1 0,1 0 0,-1 1 0,-1 1 0,1-1 0,-1 0 0,0 0 0,1 0 0,-1 0 0,0 1 0,1-1 0,-1 0 0,0 0 0,1 1 0,-1-1 0,0 0 0,1 1 0,-1-1 0,0 0 0,0 1 0,1-1 0,-1 0 0,0 1 0,0-1 0,0 1 0,0-1 0,1 1 0,2 13 0,-2-11 0,4 25 0,-2 0 0,-1 0 0,-1 29 0,-9 87 0,5-104 0,2-29 0,-28 491 0,27-355 0,24 210 0,-18-328 0,4 49 0,-8-78-8,0 1 0,0-1-1,0 0 1,0 0 0,0 0 0,0 1-1,0-1 1,0 0 0,0 0 0,0 0-1,0 0 1,0 1 0,0-1 0,0 0-1,0 0 1,0 0 0,-1 0 0,1 1-1,0-1 1,0 0 0,0 0 0,0 0-1,0 0 1,-1 0 0,1 0 0,0 0-1,0 1 1,0-1 0,0 0 0,-1 0-1,1 0 1,0 0 0,0 0 0,0 0-1,-1 0 1,1 0 0,0 0 0,0 0-1,0 0 1,-1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421"/>
    </inkml:context>
    <inkml:brush xml:id="br0">
      <inkml:brushProperty name="width" value="0.1" units="cm"/>
      <inkml:brushProperty name="height" value="0.1" units="cm"/>
      <inkml:brushProperty name="color" value="#E71224"/>
    </inkml:brush>
  </inkml:definitions>
  <inkml:trace contextRef="#ctx0" brushRef="#br0">0 108 24575,'0'0'0,"0"0"0,4 0 0,8 0 0,9 0 0,12 0 0,18-2 0,22-2 0,19-4 0,11-3 0,-1-2 0,-8-3 0,-7-3 0,-13 0 0,-19 3-8191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353"/>
    </inkml:context>
    <inkml:brush xml:id="br0">
      <inkml:brushProperty name="width" value="0.1" units="cm"/>
      <inkml:brushProperty name="height" value="0.1" units="cm"/>
      <inkml:brushProperty name="color" value="#E71224"/>
    </inkml:brush>
  </inkml:definitions>
  <inkml:trace contextRef="#ctx0" brushRef="#br0">1 1 24575,'6'0'0,"0"1"0,0 0 0,0 0 0,0 1 0,-1-1 0,9 4 0,15 5 0,430 82-90,7-33-1502,-55-9 226,-3 24 1162,-160-12-993,361 144-1,206 175 1057,132 214 46,-57 87-2411,-26-13 1263,44-59 669,-551-403 574,619 263 0,-741-382 0,391 94 0,-342-123 0,323 24 0,355-45-23,2-61-690,-319 5 617,-87 11 614,-1 17 5318,-524-9-5471,-9-1 403,0 2 0,-1 0-1,1 1 1,35 9 0,-55-10-901,0-1 0,0 1 0,0 0 0,-1 0 0,1 0 0,6 6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758"/>
    </inkml:context>
    <inkml:brush xml:id="br0">
      <inkml:brushProperty name="width" value="0.1" units="cm"/>
      <inkml:brushProperty name="height" value="0.1" units="cm"/>
      <inkml:brushProperty name="color" value="#E71224"/>
    </inkml:brush>
  </inkml:definitions>
  <inkml:trace contextRef="#ctx0" brushRef="#br0">6 0 24575,'1'11'0,"11"122"0,8 87 0,-35 655-845,-4-586 845,19-282 73,0-3-333,0 1 1,-1-1-1,0 0 1,-2 9-1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0.118"/>
    </inkml:context>
    <inkml:brush xml:id="br0">
      <inkml:brushProperty name="width" value="0.1" units="cm"/>
      <inkml:brushProperty name="height" value="0.1" units="cm"/>
      <inkml:brushProperty name="color" value="#E71224"/>
    </inkml:brush>
  </inkml:definitions>
  <inkml:trace contextRef="#ctx0" brushRef="#br0">0 204 24575,'15'-3'0,"-2"-1"0,334-53-472,4 16-70,-314 37 534,199-22 8,351-34 0,-549 57 119,-7-1-557,0 2 0,42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433"/>
    </inkml:context>
    <inkml:brush xml:id="br0">
      <inkml:brushProperty name="width" value="0.1" units="cm"/>
      <inkml:brushProperty name="height" value="0.1" units="cm"/>
      <inkml:brushProperty name="color" value="#E71224"/>
    </inkml:brush>
  </inkml:definitions>
  <inkml:trace contextRef="#ctx0" brushRef="#br0">440 1 24575,'-139'131'0,"104"-94"0,-50 70 0,57-66 0,2 1 0,2 1 0,2 1 0,-24 68 0,37-85 0,2 0 0,1 1 0,-5 46 0,10-54 0,1 0 0,0-1 0,2 1 0,0-1 0,1 0 0,6 20 0,-6-27 0,1-1 0,0 0 0,1 0 0,0 0 0,1 0 0,0-1 0,1 0 0,0 0 0,0-1 0,1 0 0,0 0 0,1 0 0,0-1 0,0-1 0,1 0 0,0 0 0,0-1 0,1 0 0,-1 0 0,1-1 0,0-1 0,1 0 0,-1 0 0,23 3 0,-11-5 0,0 0 0,1-1 0,-1-2 0,0 0 0,1-2 0,36-8 0,-29 3 0,0-1 0,-1-2 0,0-1 0,37-20 0,-48 21 0,-1-1 0,0 0 0,-1-2 0,0 1 0,-1-2 0,-1-1 0,0 0 0,-1 0 0,0-1 0,20-38 0,-26 41 0,-2 0 0,1 0 0,-2-1 0,0 1 0,-1-2 0,0 1 0,-1 0 0,-1-1 0,-1 1 0,0-1 0,-1 1 0,0-1 0,-2 0 0,1 1 0,-9-30 0,4 27 0,0 0 0,-2 0 0,0 1 0,-1 0 0,-1 1 0,0 0 0,-1 0 0,-20-21 0,20 25 0,-1 0 0,0 1 0,-1 1 0,0 0 0,0 1 0,-1 1 0,0 0 0,0 0 0,-1 1 0,-21-6 0,29 11-76,-1 0 1,1 1-1,-1-1 0,0 2 0,1-1 0,-1 1 0,0 0 0,1 1 1,-1-1-1,0 2 0,1-1 0,-1 1 0,1 0 0,0 0 1,-1 1-1,1 0 0,-8 6 0,-12 10-6750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798"/>
    </inkml:context>
    <inkml:brush xml:id="br0">
      <inkml:brushProperty name="width" value="0.1" units="cm"/>
      <inkml:brushProperty name="height" value="0.1" units="cm"/>
      <inkml:brushProperty name="color" value="#E71224"/>
    </inkml:brush>
  </inkml:definitions>
  <inkml:trace contextRef="#ctx0" brushRef="#br0">129 0 24575,'0'0'0,"-1"0"0,1 0 0,0 0 0,-1 0 0,1 0 0,0 1 0,-1-1 0,1 0 0,0 0 0,-1 0 0,1 0 0,0 0 0,-1 1 0,1-1 0,0 0 0,0 0 0,-1 1 0,1-1 0,0 0 0,0 0 0,-1 1 0,1-1 0,0 0 0,0 1 0,0-1 0,-1 0 0,1 1 0,0-1 0,0 1 0,-2 13 0,2-8 0,-9 86 0,-12 125-189,-65 842-2807,84-510 1961,12-379 1419,40 202 1,-40-328 353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138"/>
    </inkml:context>
    <inkml:brush xml:id="br0">
      <inkml:brushProperty name="width" value="0.1" units="cm"/>
      <inkml:brushProperty name="height" value="0.1" units="cm"/>
      <inkml:brushProperty name="color" value="#E71224"/>
    </inkml:brush>
  </inkml:definitions>
  <inkml:trace contextRef="#ctx0" brushRef="#br0">0 1 24575,'0'0'0,"1"0"0,8 5 0,0 0 0,0-1 0,0-1 0,19 5 0,-11-3 0,288 65 14,7-26-624,-181-30 571,1-7-1,150-10 0,12-14-1206,-232 14-4984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472"/>
    </inkml:context>
    <inkml:brush xml:id="br0">
      <inkml:brushProperty name="width" value="0.1" units="cm"/>
      <inkml:brushProperty name="height" value="0.1" units="cm"/>
      <inkml:brushProperty name="color" value="#E71224"/>
    </inkml:brush>
  </inkml:definitions>
  <inkml:trace contextRef="#ctx0" brushRef="#br0">701 6 24575,'-1'0'0,"0"0"0,-1 0 0,1 0 0,0 0 0,0 0 0,0 0 0,0 0 0,0 0 0,-1-1 0,1 1 0,-1-1 0,-2 1 0,-10-2 0,0 1 0,0 0 0,-1 2 0,1 0 0,0 0 0,0 1 0,-16 5 0,-2 2 0,-60 25 0,56-17 0,0 2 0,0 1 0,2 1 0,-39 33 0,48-33 0,1 1 0,1 0 0,1 2 0,1 1 0,-31 48 0,44-60 0,1-1 0,0 2 0,1-1 0,1 0 0,-5 18 0,9-27 0,0 1 0,1-1 0,-1 1 0,1-1 0,0 1 0,0-1 0,0 1 0,3 8 0,-3-11 0,1 1 0,0 0 0,1 0 0,-1 0 0,0-1 0,1 1 0,0-1 0,-1 1 0,1-1 0,0 1 0,0-1 0,0 0 0,1 0 0,3 2 0,-2-1 0,0 0 0,0-1 0,1 0 0,-1 0 0,1 0 0,0 0 0,-1-1 0,1 0 0,0 0 0,0 0 0,7 0 0,-4-1 0,0 0 0,0-1 0,0 0 0,0 0 0,-1-1 0,12-4 0,-2 0 0,0-2 0,-1 0 0,-1-1 0,1 0 0,22-19 0,-7 1 0,-1-3 0,32-39 0,22-23 0,-80 88 0,0 1 0,0-1 0,0 1 0,0 0 0,1 0 0,-1 0 0,10-3 0,-11 5 0,-1 1 0,1-1 0,-1 1 0,1-1 0,-1 1 0,1 0 0,-1 0 0,1 0 0,0 0 0,-1 1 0,1-1 0,-1 1 0,1-1 0,-1 1 0,1 0 0,-1 0 0,0 0 0,4 2 0,1 2 0,0 0 0,0 0 0,0 0 0,-1 1 0,9 10 0,28 40 0,16 38 0,65 137 0,-29-48 0,-83-161 0,1 0 0,1-1 0,19 21 0,-27-35 0,0 0 0,1-1 0,0 0 0,1 0 0,-1 0 0,1-1 0,0 0 0,0-1 0,1 0 0,-1 0 0,14 3 0,-8-4-151,-1-1-1,0 0 0,1-1 0,-1-1 1,0 0-1,1-1 0,-1 0 1,19-5-1,25-9-6674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820"/>
    </inkml:context>
    <inkml:brush xml:id="br0">
      <inkml:brushProperty name="width" value="0.1" units="cm"/>
      <inkml:brushProperty name="height" value="0.1" units="cm"/>
      <inkml:brushProperty name="color" value="#E71224"/>
    </inkml:brush>
  </inkml:definitions>
  <inkml:trace contextRef="#ctx0" brushRef="#br0">14 1 24575,'4'142'0,"-3"9"0,-4 65-546,-2 60-1713,-5 701-1107,44 5 799,-13-751 3458,1-85 2490,-17-121-3578,-2-14-3331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488"/>
    </inkml:context>
    <inkml:brush xml:id="br0">
      <inkml:brushProperty name="width" value="0.1" units="cm"/>
      <inkml:brushProperty name="height" value="0.1" units="cm"/>
      <inkml:brushProperty name="color" value="#E71224"/>
    </inkml:brush>
  </inkml:definitions>
  <inkml:trace contextRef="#ctx0" brushRef="#br0">25 1 24575,'0'5'0,"5"225"16,0-43-210,-22 655-727,0-282 910,17-529-30,0 131-385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969"/>
    </inkml:context>
    <inkml:brush xml:id="br0">
      <inkml:brushProperty name="width" value="0.1" units="cm"/>
      <inkml:brushProperty name="height" value="0.1" units="cm"/>
      <inkml:brushProperty name="color" value="#E71224"/>
    </inkml:brush>
  </inkml:definitions>
  <inkml:trace contextRef="#ctx0" brushRef="#br0">330 0 24575,'0'0'0,"-3"5"0,-93 201 0,-24 55 0,91-187 0,-33 123 0,56-176 0,2 1 0,0 1 0,-1 29 0,5-46 0,0 0 0,0 0 0,1 0 0,0 0 0,0 0 0,0 0 0,1 0 0,0 0 0,0 0 0,0-1 0,1 1 0,0-1 0,0 1 0,0-1 0,1 0 0,0 0 0,4 4 0,2-1 0,0 0 0,0-1 0,0 0 0,1-1 0,0 0 0,0 0 0,1-2 0,21 8 0,-4-5 0,0-1 0,48 4 0,-32-8-195,0-2 0,-1-1 0,1-3 0,-1-2 0,0-1 0,66-21 0,-59 11-6631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7.362"/>
    </inkml:context>
    <inkml:brush xml:id="br0">
      <inkml:brushProperty name="width" value="0.1" units="cm"/>
      <inkml:brushProperty name="height" value="0.1" units="cm"/>
      <inkml:brushProperty name="color" value="#E71224"/>
    </inkml:brush>
  </inkml:definitions>
  <inkml:trace contextRef="#ctx0" brushRef="#br0">241 1 24575,'-1'0'0,"1"1"0,-1 0 0,1 0 0,-1 0 0,1 0 0,-1 0 0,1 0 0,0 0 0,-1 0 0,1 0 0,0 0 0,0 1 0,-2 5 0,-14 96 0,4-7 10,-64 495-970,-19-3 747,86-541 228,0-2 45,2 0-1,-3 54 1,11-89-650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8.079"/>
    </inkml:context>
    <inkml:brush xml:id="br0">
      <inkml:brushProperty name="width" value="0.1" units="cm"/>
      <inkml:brushProperty name="height" value="0.1" units="cm"/>
      <inkml:brushProperty name="color" value="#E71224"/>
    </inkml:brush>
  </inkml:definitions>
  <inkml:trace contextRef="#ctx0" brushRef="#br0">1121 314 24575,'0'0'0,"0"-2"0,-1 0 0,1-1 0,-1 1 0,0 0 0,0 0 0,0 0 0,0 0 0,-1 0 0,1 0 0,-1 0 0,1 0 0,-1 0 0,-1-1 0,0 0 0,-10-11 0,-1 1 0,0 1 0,-1 0 0,0 1 0,-1 1 0,-20-11 0,9 8 0,-1 1 0,0 1 0,-38-10 0,30 13 0,0 2 0,-1 1 0,0 1 0,0 3 0,-41 2 0,29 3 0,0 3 0,0 1 0,-62 20 0,85-20 0,1 1 0,0 1 0,1 0 0,1 2 0,-39 26 0,52-31 0,0 1 0,1 0 0,0 1 0,0 0 0,0 1 0,1-1 0,1 2 0,0-1 0,0 1 0,1 0 0,0 0 0,1 1 0,-7 23 0,9-20-1,0-1 0,1 1-1,1-1 1,0 1-1,1 0 1,3 25 0,0-19 5,1 1 1,2-1 0,0 0 0,9 20 0,2-3-41,2-2 0,1 0 0,2-1 0,37 46 0,-14-29-183,2-2 1,2-1-1,72 53 1,180 111 314,-154-113-171,-130-88 73,55 41-2,-60-43 4,-1 0 1,0 1-1,16 22 0,-25-31 23,0 0 0,0 0 0,-1 1 0,1-1 0,-1 1 0,0-1 0,0 1 0,0-1-1,0 1 1,0 0 0,0-1 0,-1 1 0,1 0 0,-1 0 0,0-1 0,0 1 0,0 0 0,0 0 0,0 0 0,-1-1-1,1 1 1,-1 0 0,0 0 0,0-1 0,0 1 0,0 0 0,0-1 0,0 1 0,-1-1 0,1 0 0,-1 1 0,0-1-1,0 0 1,0 0 0,-2 2 0,-6 5 3,-1 0 0,0-1 0,-1 0-1,1-1 1,-2-1 0,1 1 0,-24 7 0,4-4-29,-1-1 0,-35 6 0,39-11 3,0-1 0,0-1 0,-46-3 0,57 0 0,-1-2 0,1 0 0,0-1 0,1 0 0,-1-2 0,-30-13 0,40 15 0,1 0 0,0-1 0,0 0 0,0 0 0,0 0 0,1-1 0,0 0 0,0 0 0,0 0 0,-8-14 0,9 11 0,1 0 0,-1 0 0,2 0 0,-1 0 0,1-1 0,1 1 0,0-1 0,0 0 0,0-12 0,1-7 3,2 0-1,0 0 1,2 0 0,12-50-1,42-112-203,145-283-525,-64 173 509,-99 194 217,-33 89 0,-1-1 0,-2 1 0,4-33 0,-7 44-43,0-1-1,0 1 0,-1 0 1,1 0-1,-2 0 1,1 0-1,-1 0 0,0 0 1,0 0-1,-1 0 1,0 0-1,0 1 1,-1 0-1,0-1 0,0 2 1,0-1-1,-1 0 1,1 1-1,-1-1 0,-1 2 1,1-1-1,-1 0 1,0 1-1,0 0 0,0 0 1,-10-3-1,-39-16-5839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1.954"/>
    </inkml:context>
    <inkml:brush xml:id="br0">
      <inkml:brushProperty name="width" value="0.1" units="cm"/>
      <inkml:brushProperty name="height" value="0.1" units="cm"/>
      <inkml:brushProperty name="color" value="#E71224"/>
    </inkml:brush>
  </inkml:definitions>
  <inkml:trace contextRef="#ctx0" brushRef="#br0">455 85 24575,'0'-5'0,"1"0"0,-4 6 0,-3 7 0,1 0 0,0 0 0,1 0 0,-5 12 0,-4 7 0,-320 728 0,324-730 0,-35 101 0,37-103 0,1 0 0,2 0 0,-4 37 0,8-44 0,1-11 0,2-11 0,58-222 0,-10-1 0,23-268 0,-56 257 0,-18 240 0,0-1 0,0 1 0,0 0 0,0-1 0,0 1 0,0 0 0,0-1 0,0 1 0,0 0 0,0-1 0,0 1 0,0 0 0,0-1 0,0 1 0,0 0 0,0 0 0,0-1 0,0 1 0,1 0 0,-1-1 0,0 1 0,0 0 0,0 0 0,0-1 0,1 1 0,-1 0 0,0 0 0,0-1 0,1 1 0,-1 0 0,0 0 0,0 0 0,1 0 0,-1-1 0,0 1 0,1 0 0,-1 0 0,0 0 0,1 0 0,-1 0 0,0 0 0,1 0 0,-1 0 0,0 0 0,1 0 0,-1 0 0,1 0 0,0 1 0,1 0 0,-1 0 0,1 0 0,-1 0 0,1 0 0,-1 0 0,0 1 0,2 1 0,15 19 0,-2 0 0,24 45 0,20 58 0,22 81 0,8 18 0,-70-181 0,2-1 0,2-1 0,30 40 0,-41-65 0,0-1 0,0 0 0,2 0 0,0-2 0,30 22 0,-37-29 0,1-1 0,0 0 0,1-1 0,-1 0 0,1 0 0,-1-1 0,1 0 0,0-1 0,0 0 0,0 0 0,1-1 0,-1 0 0,12-2 0,-17 1 0,-1-1 0,1 0 0,0 0 0,-1 0 0,1 0 0,-1-1 0,1 0 0,-1 0 0,0 0 0,0-1 0,7-4 0,-6 2 0,1 0 0,-1 0 0,0 0 0,-1-1 0,1 0 0,6-12 0,-1-3 0,0-1 0,-2-1 0,10-36 0,-16 50 0,15-55 60,9-75 0,-22 103-431,-1-1-1,-2 1 1,-5-62 0,1 77-6455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308"/>
    </inkml:context>
    <inkml:brush xml:id="br0">
      <inkml:brushProperty name="width" value="0.1" units="cm"/>
      <inkml:brushProperty name="height" value="0.1" units="cm"/>
      <inkml:brushProperty name="color" value="#E71224"/>
    </inkml:brush>
  </inkml:definitions>
  <inkml:trace contextRef="#ctx0" brushRef="#br0">114 0 24575,'0'0'0,"-2"4"0,-3 14 0,-2 23 0,-3 33 0,0 35 0,-2 30 0,-2 22-913,-3 9 913,1-6 0,4-14 0,6-23 0,3-30 0,4-30-7278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692"/>
    </inkml:context>
    <inkml:brush xml:id="br0">
      <inkml:brushProperty name="width" value="0.1" units="cm"/>
      <inkml:brushProperty name="height" value="0.1" units="cm"/>
      <inkml:brushProperty name="color" value="#E71224"/>
    </inkml:brush>
  </inkml:definitions>
  <inkml:trace contextRef="#ctx0" brushRef="#br0">0 0 24575,'0'0'0,"6"0"0,71 1 0,0 3 0,-1 3 0,0 4 0,76 20 0,-109-19 0,-1 2 0,-1 2 0,48 26 0,-60-26 0,-1 2 0,-1 0 0,0 2 0,46 46 0,-56-48 0,-2 0 0,0 1 0,0 1 0,-2 0 0,-1 1 0,-1 0 0,0 1 0,-2 1 0,8 25 0,-9-19 0,-2-1 0,-1 1 0,-1 0 0,-2 0 0,0 1 0,-2-1 0,-4 31 0,-1-24 0,-2 1 0,-1-1 0,-1 0 0,-3-1 0,0-1 0,-2 1 0,-2-2 0,-1 0 0,-2-1 0,-1-1 0,-1-1 0,-39 43 0,32-44 0,-1-1 0,-39 27 0,51-42 0,-1-1 0,0-1 0,-1-1 0,0-1 0,-37 13 0,47-20 9,-1 1 1,1-1-1,-1-1 0,0 0 0,1 0 1,-1-1-1,0 0 0,0-1 0,1 0 0,-1-1 1,0 1-1,-10-5 0,9 2-174,0-1 0,-1 0 0,2-1 0,-1 0 0,1-1 0,-1 0 0,2-1 0,-18-17 0,-4-9-6661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070"/>
    </inkml:context>
    <inkml:brush xml:id="br0">
      <inkml:brushProperty name="width" value="0.1" units="cm"/>
      <inkml:brushProperty name="height" value="0.1" units="cm"/>
      <inkml:brushProperty name="color" value="#E71224"/>
    </inkml:brush>
  </inkml:definitions>
  <inkml:trace contextRef="#ctx0" brushRef="#br0">1 0 24575,'0'10'0,"1"0"0,1 0 0,3 14 0,1 9 0,35 395 0,-35 4 0,-8-376-1365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446"/>
    </inkml:context>
    <inkml:brush xml:id="br0">
      <inkml:brushProperty name="width" value="0.1" units="cm"/>
      <inkml:brushProperty name="height" value="0.1" units="cm"/>
      <inkml:brushProperty name="color" value="#E71224"/>
    </inkml:brush>
  </inkml:definitions>
  <inkml:trace contextRef="#ctx0" brushRef="#br0">0 105 24575,'0'0'0,"25"-5"0,227 1 0,-48 3 0,-102-7-455,-1-5 0,198-49 0,-261 51-6371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912"/>
    </inkml:context>
    <inkml:brush xml:id="br0">
      <inkml:brushProperty name="width" value="0.1" units="cm"/>
      <inkml:brushProperty name="height" value="0.1" units="cm"/>
      <inkml:brushProperty name="color" value="#E71224"/>
    </inkml:brush>
  </inkml:definitions>
  <inkml:trace contextRef="#ctx0" brushRef="#br0">119 0 24575,'2'0'0,"0"0"0,0 0 0,0 1 0,0-1 0,0 0 0,0 0 0,-1 1 0,1 0 0,0-1 0,3 2 0,8 3 0,83 13 0,133 10 0,-223-28 0,323 12 43,0-24-267,-150 4-960,-136 7-5642</inkml:trace>
  <inkml:trace contextRef="#ctx0" brushRef="#br0" timeOffset="1">1 544 24575,'3'0'0,"0"0"0,0 1 0,1 0 0,-1 0 0,0 0 0,0 0 0,0 0 0,0 1 0,4 2 0,6 3 0,212 91 0,388 115 0,-495-182-682,212 27-1,-284-53-6143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241"/>
    </inkml:context>
    <inkml:brush xml:id="br0">
      <inkml:brushProperty name="width" value="0.1" units="cm"/>
      <inkml:brushProperty name="height" value="0.1" units="cm"/>
      <inkml:brushProperty name="color" value="#E71224"/>
    </inkml:brush>
  </inkml:definitions>
  <inkml:trace contextRef="#ctx0" brushRef="#br0">1 0 24575,'0'0'0,"0"0"0,2 4 0,5 11 0,9 20 0,8 21 0,8 18 0,6 14 0,7 6 0,7 1 0,3-5 0,4-11 0,-4-11 0,-4-17 0,-5-18 0,-6-15 0,-10-11-8191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612"/>
    </inkml:context>
    <inkml:brush xml:id="br0">
      <inkml:brushProperty name="width" value="0.1" units="cm"/>
      <inkml:brushProperty name="height" value="0.1" units="cm"/>
      <inkml:brushProperty name="color" value="#E71224"/>
    </inkml:brush>
  </inkml:definitions>
  <inkml:trace contextRef="#ctx0" brushRef="#br0">773 1 24575,'-4'0'0,"0"1"0,-1 0 0,1 0 0,0 1 0,0-1 0,0 1 0,0 0 0,0 0 0,0 0 0,1 0 0,-1 1 0,-4 3 0,2-1 0,-38 29 0,1 2 0,-51 55 0,-69 95 0,151-172 0,-53 62 0,-210 244 0,263-307 0,9-8-37,6-6 127,8-6-1397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998"/>
    </inkml:context>
    <inkml:brush xml:id="br0">
      <inkml:brushProperty name="width" value="0.1" units="cm"/>
      <inkml:brushProperty name="height" value="0.1" units="cm"/>
      <inkml:brushProperty name="color" value="#E71224"/>
    </inkml:brush>
  </inkml:definitions>
  <inkml:trace contextRef="#ctx0" brushRef="#br0">1 1 24575,'1'0'0,"1"0"0,0 0 0,-1 0 0,1 0 0,0 0 0,-1 1 0,1-1 0,-1 1 0,1-1 0,0 1 0,-1-1 0,3 3 0,2-1 0,27 12 20,0-2 0,1-1 0,0-1 0,0-3 0,63 7 0,-75-12-155,-1-2 0,1 0 0,-1-2 0,1 0 0,-1-1 0,1-1 0,-1-1 0,-1-1 0,1-1 0,31-15 0,-23 6-6691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353"/>
    </inkml:context>
    <inkml:brush xml:id="br0">
      <inkml:brushProperty name="width" value="0.1" units="cm"/>
      <inkml:brushProperty name="height" value="0.1" units="cm"/>
      <inkml:brushProperty name="color" value="#E71224"/>
    </inkml:brush>
  </inkml:definitions>
  <inkml:trace contextRef="#ctx0" brushRef="#br0">0 1 24575,'0'0'0,"4"2"0,8 4 0,13 6 0,15 3 0,9 0 0,7 0 0,6-3 0,-1-3 0,-5-5 0,-5-5 0,-8-3 0,-11-1-8191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743"/>
    </inkml:context>
    <inkml:brush xml:id="br0">
      <inkml:brushProperty name="width" value="0.1" units="cm"/>
      <inkml:brushProperty name="height" value="0.1" units="cm"/>
      <inkml:brushProperty name="color" value="#E71224"/>
    </inkml:brush>
  </inkml:definitions>
  <inkml:trace contextRef="#ctx0" brushRef="#br0">251 1 24575,'-5'2'0,"-9"7"0,1 0 0,0 1 0,1 0 0,0 1 0,0 1 0,-18 23 0,11-9 0,1 1 0,-20 41 0,27-46 0,1 0 0,0 1 0,2 0 0,1 1 0,0-1 0,-3 31 0,9-44 0,1 0 0,0 0 0,0 0 0,1 1 0,0-1 0,1 0 0,4 15 0,-3-18 0,0 1 0,0-1 0,1 0 0,0 0 0,0 0 0,0-1 0,1 1 0,0-1 0,1 0 0,9 9 0,-5-7 0,1-1 0,-1 1 0,1-2 0,1 1 0,-1-2 0,1 1 0,0-2 0,0 0 0,0 0 0,1-1 0,-1 0 0,14 0 0,-15-2 0,0 0 0,0-2 0,-1 1 0,1-1 0,0-1 0,-1 1 0,1-2 0,-1 0 0,1 0 0,-1-1 0,0 0 0,-1-1 0,1 0 0,15-10 0,-13 5 0,0 0 0,-1-1 0,0-1 0,0 0 0,-1 0 0,-1-1 0,0 0 0,-1 0 0,0-1 0,-1 0 0,-1-1 0,0 1 0,-1-1 0,0-1 0,-2 1 0,1 0 0,0-23 0,-3 24 0,0 0 0,-1 0 0,-1 0 0,0 0 0,-1 0 0,-1 0 0,0 1 0,-1-1 0,0 1 0,-1 0 0,0 0 0,-2 0 0,1 1 0,-1 0 0,-1 0 0,0 1 0,-1 0 0,0 0 0,-19-17 0,18 20 9,0 0 1,-1 1-1,0 0 0,0 1 0,-1 0 1,0 1-1,1 0 0,-2 1 0,1 0 0,0 1 1,-1 1-1,-24-3 0,19 5-174,0 0 0,0 1 0,0 1 0,0 0 0,0 2 0,0 0 0,1 1 0,-25 10 0,-2 5-6661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148"/>
    </inkml:context>
    <inkml:brush xml:id="br0">
      <inkml:brushProperty name="width" value="0.1" units="cm"/>
      <inkml:brushProperty name="height" value="0.1" units="cm"/>
      <inkml:brushProperty name="color" value="#E71224"/>
    </inkml:brush>
  </inkml:definitions>
  <inkml:trace contextRef="#ctx0" brushRef="#br0">0 0 24575,'0'0'0,"10"3"0,73 26 0,1-3 0,2-4 0,157 20 0,-219-40-341,0-1 0,0-1-1,29-4 1,-24 0-6485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474"/>
    </inkml:context>
    <inkml:brush xml:id="br0">
      <inkml:brushProperty name="width" value="0.1" units="cm"/>
      <inkml:brushProperty name="height" value="0.1" units="cm"/>
      <inkml:brushProperty name="color" value="#E71224"/>
    </inkml:brush>
  </inkml:definitions>
  <inkml:trace contextRef="#ctx0" brushRef="#br0">116 1 24575,'-2'10'0,"-13"107"0,7-41 0,-61 393 0,54-376 0,11-69-1365,1-6-5461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9.753"/>
    </inkml:context>
    <inkml:brush xml:id="br0">
      <inkml:brushProperty name="width" value="0.1" units="cm"/>
      <inkml:brushProperty name="height" value="0.1" units="cm"/>
      <inkml:brushProperty name="color" value="#E71224"/>
    </inkml:brush>
  </inkml:definitions>
  <inkml:trace contextRef="#ctx0" brushRef="#br0">467 181 24575,'-1'0'0,"-1"0"0,1-1 0,-1 1 0,1 0 0,-1-1 0,1 0 0,0 1 0,-1-1 0,1 0 0,0 0 0,0 1 0,-2-3 0,-1 1 0,0 0 0,0 0 0,0 0 0,0 1 0,0-1 0,0 1 0,0 0 0,0 0 0,-1 1 0,1-1 0,0 1 0,-1 0 0,1 0 0,-9 1 0,7 1 0,-1 0 0,1 0 0,-1 0 0,1 1 0,0 0 0,0 0 0,0 0 0,-6 5 0,-4 6 0,1 0 0,0 0 0,1 1 0,-22 29 0,6 1 0,1 1 0,2 1 0,2 1 0,2 1 0,2 1 0,3 1 0,-14 62 0,28-99 0,1 0 0,0 1 0,1-1 0,1 26 0,2-38 0,3-8 0,3-16 0,-4 15 0,36-102 0,67-126 0,79-91 0,-168 298 0,-7 10 0,2 0 0,25-31 0,-36 48 0,0 0 0,0-1 0,0 1 0,1 0 0,-1 0 0,0 0 0,1 0 0,-1 0 0,0 0 0,1 0 0,-1 1 0,1-1 0,-1 0 0,1 1 0,0-1 0,-1 1 0,1 0 0,-1-1 0,1 1 0,0 0 0,-1 0 0,1 0 0,0 0 0,0 0 0,-1 1 0,1-1 0,-1 0 0,1 1 0,0-1 0,-1 1 0,1-1 0,-1 1 0,1 0 0,-1 0 0,0 0 0,1 0 0,-1 0 0,0 0 0,2 1 0,4 6 0,1 0 0,-2 1 0,1-1 0,10 20 0,-16-25 0,106 195 0,32 53 0,-108-202 0,2-1 0,2-2 0,74 75 0,-102-114 0,0-1 0,1 0 0,-1-1 0,1 1 0,0-2 0,1 1 0,17 6 0,-20-9 0,0-1 0,1 1 0,0-1 0,-1-1 0,1 1 0,-1-1 0,1 0 0,-1-1 0,1 0 0,0 0 0,-1 0 0,7-3 0,-1 1 0,-1-2 0,0 1 0,0-1 0,0-1 0,-1 0 0,0 0 0,0-1 0,-1-1 0,10-8 0,-8 4 0,1-1 0,-2 0 0,1-1 0,-2 0 0,13-25 0,-7 8 0,19-64 0,0-33 0,-27 101 0,0-1-682,15-35-1,-8 31-6143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122"/>
    </inkml:context>
    <inkml:brush xml:id="br0">
      <inkml:brushProperty name="width" value="0.1" units="cm"/>
      <inkml:brushProperty name="height" value="0.1" units="cm"/>
      <inkml:brushProperty name="color" value="#E71224"/>
    </inkml:brush>
  </inkml:definitions>
  <inkml:trace contextRef="#ctx0" brushRef="#br0">110 0 24575,'0'0'0,"0"2"0,-2 6 0,-3 13 0,-4 14 0,-4 13 0,-3 13 0,-1 10 0,1 5 0,4-1 0,3-6 0,3-10 0,3-12 0,2-13 0,1-11 0,0-11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488"/>
    </inkml:context>
    <inkml:brush xml:id="br0">
      <inkml:brushProperty name="width" value="0.1" units="cm"/>
      <inkml:brushProperty name="height" value="0.1" units="cm"/>
      <inkml:brushProperty name="color" value="#E71224"/>
    </inkml:brush>
  </inkml:definitions>
  <inkml:trace contextRef="#ctx0" brushRef="#br0">0 0 24575,'0'0'0,"0"0"0,0 0 0,4 4 0,14 3 0,11 1 0,1-2-8191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858"/>
    </inkml:context>
    <inkml:brush xml:id="br0">
      <inkml:brushProperty name="width" value="0.1" units="cm"/>
      <inkml:brushProperty name="height" value="0.1" units="cm"/>
      <inkml:brushProperty name="color" value="#E71224"/>
    </inkml:brush>
  </inkml:definitions>
  <inkml:trace contextRef="#ctx0" brushRef="#br0">97 194 24575,'-3'11'0,"-1"-2"0,-8 48 0,-8 81 0,14-85 0,-11 70 0,1-16 0,-3 143 0,20-240-1365</inkml:trace>
  <inkml:trace contextRef="#ctx0" brushRef="#br0" timeOffset="1">133 218 24575,'0'0'0,"6"0"0,12 0 0,19 2 0,28 1 0,28-3 0,19-2 0,7-6 0,1-7 0,-2-7 0,-3-4 0,-7-2 0,-13 1 0,-13 0 0,-13 1 0,-13 2 0,-17 6-8191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301"/>
    </inkml:context>
    <inkml:brush xml:id="br0">
      <inkml:brushProperty name="width" value="0.1" units="cm"/>
      <inkml:brushProperty name="height" value="0.1" units="cm"/>
      <inkml:brushProperty name="color" value="#E71224"/>
    </inkml:brush>
  </inkml:definitions>
  <inkml:trace contextRef="#ctx0" brushRef="#br0">1 35 24575,'0'0'0,"0"0"0,1 0 0,14 2 0,24 2 0,27-1 0,23-1 0,10-3 0,9-3 0,10-4 0,-1 1 0,-13-2 0,-17 2 0,-22 1 0,-22 3-8191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668"/>
    </inkml:context>
    <inkml:brush xml:id="br0">
      <inkml:brushProperty name="width" value="0.1" units="cm"/>
      <inkml:brushProperty name="height" value="0.1" units="cm"/>
      <inkml:brushProperty name="color" value="#E71224"/>
    </inkml:brush>
  </inkml:definitions>
  <inkml:trace contextRef="#ctx0" brushRef="#br0">0 178 24575,'0'0'0,"2"0"0,11 0 0,23 4 0,26 4 0,24 3 0,24 5 0,19 2 0,8-1 0,-3-1 0,-6-1 0,-5-2 0,1-4 0,-7-6 0,-23-4-8191</inkml:trace>
  <inkml:trace contextRef="#ctx0" brushRef="#br0" timeOffset="1">2357 1 24575,'0'0'0,"0"0"0,4 4 0,8 11 0,9 16 0,13 16 0,12 14 0,7 9 0,5 2 0,-1-2 0,-5-8 0,-8-12 0,-11-12 0,-8-14 0,-7-8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045"/>
    </inkml:context>
    <inkml:brush xml:id="br0">
      <inkml:brushProperty name="width" value="0.1" units="cm"/>
      <inkml:brushProperty name="height" value="0.1" units="cm"/>
      <inkml:brushProperty name="color" value="#E71224"/>
    </inkml:brush>
  </inkml:definitions>
  <inkml:trace contextRef="#ctx0" brushRef="#br0">634 1 24575,'0'0'0,"-1"1"0,0 0 0,1-1 0,-1 1 0,0 0 0,1-1 0,-1 1 0,0-1 0,0 1 0,1-1 0,-1 1 0,-1 0 0,-3 1 0,-79 54 0,3 4 0,-143 136 0,158-130 0,-70 66 0,120-120 120,8-7-321,8-5 178,0 0-1,0 0 1,0 0 0,0 0-1,0 0 1,0 0 0,0 0-1,0 0 1,0 0 0,-1 0-1,1 0 1,0 0-1,0 0 1,0 0 0,0 0-1,0 0 1,0 0 0,0 0-1,0 0 1,0 0 0,0 0-1,-1 0 1,1 0 0,0 0-1,0 0 1,0 0 0,0 0-1,0 0 1,0 0 0,0 0-1,0 0 1,0 0 0,0 0-1,0 0 1,-1 0 0,1 0-1,0 0 1,0-1 0,0 1-1,0 0 1,0 0-1,0 0 1,0 0 0,0 0-1,0 0 1,0 0 0,0 0-1,0 0 1,0 0 0,0 0-1,0-1 1,0 1 0,0 0-1,0 0 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482"/>
    </inkml:context>
    <inkml:brush xml:id="br0">
      <inkml:brushProperty name="width" value="0.1" units="cm"/>
      <inkml:brushProperty name="height" value="0.1" units="cm"/>
      <inkml:brushProperty name="color" value="#E71224"/>
    </inkml:brush>
  </inkml:definitions>
  <inkml:trace contextRef="#ctx0" brushRef="#br0">0 48 24575,'0'0'0,"4"0"0,8 0 0,11 0 0,14-2 0,15 0 0,8-3 0,5-1 0,1-3 0,-5 1 0,-6 1 0,-7 3 0,-10 1 0,-10 1-8191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876"/>
    </inkml:context>
    <inkml:brush xml:id="br0">
      <inkml:brushProperty name="width" value="0.1" units="cm"/>
      <inkml:brushProperty name="height" value="0.1" units="cm"/>
      <inkml:brushProperty name="color" value="#E71224"/>
    </inkml:brush>
  </inkml:definitions>
  <inkml:trace contextRef="#ctx0" brushRef="#br0">0 131 24575,'0'0'0,"0"0"0,2 0 0,5 0 0,7 2 0,9 1 0,11 0 0,12-3 0,12-3 0,12-4 0,12-1 0,7-5 0,-2-3 0,-6-4 0,-6-4 0,-10-1 0,-16 2-8191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267"/>
    </inkml:context>
    <inkml:brush xml:id="br0">
      <inkml:brushProperty name="width" value="0.1" units="cm"/>
      <inkml:brushProperty name="height" value="0.1" units="cm"/>
      <inkml:brushProperty name="color" value="#E71224"/>
    </inkml:brush>
  </inkml:definitions>
  <inkml:trace contextRef="#ctx0" brushRef="#br0">0 726 24575,'10'-3'0,"13"-5"0,0-2 0,0 0 0,38-25 0,59-50 0,-103 72 0,79-63 0,92-94 0,66-105 0,-246 264 0,-5 8 0,-1-1 0,1 1 0,0 0 0,0 0 0,0 0 0,0 0 0,1 0 0,3-2 0,-7 5 0,1 1 0,-1-1 0,1 0 0,-1 0 0,0 1 0,1-1 0,-1 0 0,0 1 0,1-1 0,-1 0 0,0 1 0,1-1 0,-1 0 0,0 1 0,0-1 0,1 1 0,-1-1 0,0 0 0,0 1 0,0-1 0,0 1 0,0-1 0,0 1 0,1-1 0,-1 1 0,0-1 0,0 1 0,0-1 0,-1 1 0,2 1 0,1 16 0,0 1 0,0-1 0,-3 27 0,-9 56 0,6-69 0,-33 558 0,39-482-1365</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656"/>
    </inkml:context>
    <inkml:brush xml:id="br0">
      <inkml:brushProperty name="width" value="0.1" units="cm"/>
      <inkml:brushProperty name="height" value="0.1" units="cm"/>
      <inkml:brushProperty name="color" value="#E71224"/>
    </inkml:brush>
  </inkml:definitions>
  <inkml:trace contextRef="#ctx0" brushRef="#br0">1 391 24575,'0'0'0,"1"-2"0,10-3 0,12-6 0,15-10 0,17-8 0,19-9 0,15-5 0,11 1 0,4 3 0,-1 5 0,-3 5 0,-1 6 0,2 1 0,2 0 0,-10 4 0,-22 5-8191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7.624"/>
    </inkml:context>
    <inkml:brush xml:id="br0">
      <inkml:brushProperty name="width" value="0.1" units="cm"/>
      <inkml:brushProperty name="height" value="0.1" units="cm"/>
      <inkml:brushProperty name="color" value="#E71224"/>
    </inkml:brush>
  </inkml:definitions>
  <inkml:trace contextRef="#ctx0" brushRef="#br0">0 0 24575,'0'1'0,"0"-1"0,0 1 0,0-1 0,1 1 0,-1 0 0,0-1 0,0 1 0,0-1 0,0 1 0,1-1 0,-1 1 0,0-1 0,1 1 0,-1-1 0,0 0 0,1 1 0,-1-1 0,0 1 0,1-1 0,-1 0 0,1 1 0,-1-1 0,1 0 0,-1 1 0,1-1 0,-1 0 0,1 0 0,-1 0 0,1 1 0,-1-1 0,1 0 0,0 0 0,24 2 0,-6-2 0,11 4 0,-1 2 0,1 1 0,-2 2 0,1 0 0,44 23 0,-24-7 0,-2 2 0,53 40 0,-74-47 0,-2 1 0,0 1 0,32 37 0,12 14 0,3 4 0,-59-62 0,0 1 0,-1 0 0,12 24 0,36 111 0,-3-7 0,-50-130 0,0 0 0,0 0 0,-2 1 0,0 0 0,0 0 0,-1 0 0,-1 1 0,0 29 0,-2-44 0,-5 164 0,2-136 0,-1 0 0,-1-1 0,-15 48 0,15-61 0,-1-1 0,0 1 0,-1-1 0,-1 0 0,0-1 0,-1 0 0,0 0 0,-1-1 0,-1 0 0,-22 20 0,-18 14 0,24-20 0,-42 30 0,59-49 0,0-1 0,0-1 0,0 1 0,0-2 0,-1 1 0,0-1 0,1-1 0,-23 4 0,-87-1 0,44-5 0,-186 5-1365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8.826"/>
    </inkml:context>
    <inkml:brush xml:id="br0">
      <inkml:brushProperty name="width" value="0.1" units="cm"/>
      <inkml:brushProperty name="height" value="0.1" units="cm"/>
      <inkml:brushProperty name="color" value="#E71224"/>
    </inkml:brush>
  </inkml:definitions>
  <inkml:trace contextRef="#ctx0" brushRef="#br0">37 510 24575,'-14'-13'0,"4"4"0,10 9 0,-1 0 0,1-1 0,0 1 0,-1 0 0,1 0 0,0-1 0,-1 1 0,1 0 0,-1 0 0,1 0 0,0 0 0,-1-1 0,1 1 0,0 0 0,-1 0 0,1 0 0,-1 0 0,1 0 0,-1 0 0,1 0 0,0 0 0,-1 0 0,1 0 0,-1 0 0,1 1 0,0-1 0,-1 0 0,1 0 0,-1 1 0,10 2 0,128 36 0,-49-16 0,711 186-1227,14-55-271,-339-99 240,717-8 1,478-142-808,977-238 25,-1944 206 1373,-17-50 1145,-377 74 992,-9-28 4043,-273 116-4919,23-11 690,-45 24-1217,0 1 0,1-1 1,-1 1-1,0 0 0,1 0 1,-1 0-1,1 1 1,-1-1-1,7 1 0,-6 2 275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2.116"/>
    </inkml:context>
    <inkml:brush xml:id="br0">
      <inkml:brushProperty name="width" value="0.1" units="cm"/>
      <inkml:brushProperty name="height" value="0.1" units="cm"/>
      <inkml:brushProperty name="color" value="#E71224"/>
    </inkml:brush>
  </inkml:definitions>
  <inkml:trace contextRef="#ctx0" brushRef="#br0">0 1 24575,'0'0'0,"0"0"0,0 0 0,0 0 0,0 0 0,10 0 0,16 0 0,0 1 0,27 6 0,-39-5 0,0 2 0,-1-1 0,1 2 0,-1 0 0,20 11 0,-5 0 0,0 1 0,-2 2 0,45 39 0,-59-47 0,0 1 0,-1 0 0,-1 1 0,0 1 0,0-1 0,-1 2 0,-1-1 0,-1 1 0,8 21 0,-12-25 0,0 1 0,-1 0 0,-1 0 0,0 0 0,0 0 0,-1 0 0,-1 0 0,0 0 0,-1 0 0,0-1 0,-1 1 0,0 0 0,-1-1 0,-5 12 0,-3 4 0,-1-1 0,-2 0 0,-1-1 0,-28 36 0,28-43 20,0 0 0,-1-1 0,-1-1 0,0 0 0,-23 13 0,6-7-515,0-2 0,-45 18 0,56-28-6331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3.395"/>
    </inkml:context>
    <inkml:brush xml:id="br0">
      <inkml:brushProperty name="width" value="0.1" units="cm"/>
      <inkml:brushProperty name="height" value="0.1" units="cm"/>
      <inkml:brushProperty name="color" value="#E71224"/>
    </inkml:brush>
  </inkml:definitions>
  <inkml:trace contextRef="#ctx0" brushRef="#br0">34 4690 24575,'0'0'0,"-7"0"0,5 0 0,0 0 0,-1 0 0,1 0 0,0 0 0,0 0 0,0 0 0,0-1 0,-3 0 0,4 1 0,1 0 0,0-1 0,0 1 0,-1 0 0,1 0 0,0 0 0,0-1 0,-1 1 0,1 0 0,0 0 0,0-1 0,0 1 0,-1 0 0,1-1 0,0 1 0,0 0 0,0-1 0,0 1 0,0 0 0,0 0 0,0-1 0,0 1 0,0-1 0,4-13 0,9-7 0,1 0 0,22-27 0,42-38 0,-56 62 0,296-281-726,24 19-112,848-578-863,-51 202 1284,-517 369-939,16 37 625,-271 126 731,6 17 0,546-93 0,-313 112 0,-107 18 0,-2-18 0,580-177-1691,-982 246 1658,388-119-121,-348 95 150,188-97-1,247-199 4853,-556 336-4683,12-8 716,-1-1 0,37-35 0,-53 43-2246</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4.740"/>
    </inkml:context>
    <inkml:brush xml:id="br0">
      <inkml:brushProperty name="width" value="0.1" units="cm"/>
      <inkml:brushProperty name="height" value="0.1" units="cm"/>
      <inkml:brushProperty name="color" value="#E71224"/>
    </inkml:brush>
  </inkml:definitions>
  <inkml:trace contextRef="#ctx0" brushRef="#br0">396 1 24575,'0'0'0,"0"0"0,-2 6 0,-31 147 0,17-67 0,-105 432-577,82-384 500,-103 235 0,102-279 77,38-82 168,5-10 195,9-14-163,16-33-200,-2-2 0,23-64 0,27-113 0,-21 27-155,2-6-137,14 8 134,-59 170 158,26-42 0,-34 63 0,2 1 0,-1-1 0,1 1 0,0 0 0,0 0 0,1 1 0,-1 0 0,2 0 0,12-8 0,-18 13 6,0 0-1,1 0 0,-1 0 1,0 0-1,1 0 0,-1 1 1,0-1-1,1 1 0,-1 0 1,0 0-1,1-1 0,-1 2 0,1-1 1,-1 0-1,1 0 0,1 1 1,0 0 12,-1 1 0,0-1 1,0 1-1,0-1 0,0 1 1,0 0-1,0 0 0,0 1 0,0-1 1,2 3-1,4 7 44,0 0 1,0 0-1,-1 1 1,8 16-1,-14-25-61,27 56-4,40 119 0,3 72-592,-40-123 467,-12-44 132,57 155 0,-71-226-7,0 1 0,1-1 0,1-1 0,0 1 0,1-1 0,0-1 0,1 1 0,0-2 0,20 17 0,-22-21 12,0-1 1,1 1-1,-1-2 0,1 1 1,0-1-1,0-1 1,0 1-1,1-2 0,-1 1 1,1-1-1,-1-1 1,1 0-1,0 0 0,0-1 1,14-1-1,-13 0 53,-1-1 0,0 0 0,0-1 1,0 0-1,0 0 0,0-1 0,-1-1 0,12-6 0,-8 2-44,1 0 1,-1-1-1,-1-1 1,19-19-1,-5-2-30,-2 0-1,-1-2 1,25-48-1,-14 18 13,-3-2 0,-2-1 0,-4-1 0,-3-1 0,-2-1 0,17-127 0,-35 179 0,0 7 0,-1 1 0,0-1 0,0 1 0,-1-1 0,-1 1 0,-1-12 0,1 19-1365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102"/>
    </inkml:context>
    <inkml:brush xml:id="br0">
      <inkml:brushProperty name="width" value="0.1" units="cm"/>
      <inkml:brushProperty name="height" value="0.1" units="cm"/>
      <inkml:brushProperty name="color" value="#E71224"/>
    </inkml:brush>
  </inkml:definitions>
  <inkml:trace contextRef="#ctx0" brushRef="#br0">145 1 24575,'-3'12'0,"-1"-3"0,-32 201 0,27-143 0,-2 8 0,-62 471 0,70-519 0,0-5 0,2 1 0,0 22 0,1-41-1365</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486"/>
    </inkml:context>
    <inkml:brush xml:id="br0">
      <inkml:brushProperty name="width" value="0.1" units="cm"/>
      <inkml:brushProperty name="height" value="0.1" units="cm"/>
      <inkml:brushProperty name="color" value="#E71224"/>
    </inkml:brush>
  </inkml:definitions>
  <inkml:trace contextRef="#ctx0" brushRef="#br0">0 2 24575,'15'-1'0,"-1"0"0,0 1 0,16 3 0,-11-2 0,39 6 0,0 2 0,-1 2 0,0 3 0,105 40 0,-91-23 0,-1 3 0,-1 3 0,76 54 0,-122-75 0,-2 0 0,38 36 0,-53-46 0,-1 0 0,0 0 0,-1 0 0,1 1 0,-1-1 0,0 1 0,-1 0 0,0 0 0,0 1 0,0-1 0,-1 0 0,0 1 0,0 0 0,0 14 0,-2-11 0,-1 1 0,0 0 0,-1-1 0,0 1 0,-1-1 0,0 0 0,-1 0 0,-7 15 0,-2 0 0,-1-1 0,-22 29 0,10-20 0,-1-1 0,-2-1 0,-1-2 0,-1-1 0,-2-1 0,-1-2 0,-1-1 0,-1-2 0,-1-1 0,-1-2 0,-75 28 0,-18-4 0,105-36 0,0-2 0,-1-1 0,-28 1 0,48-5-136,0-1-1,0 0 1,1 0-1,-1-1 1,0 1-1,1-2 1,-1 1-1,0-1 0,-7-3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819"/>
    </inkml:context>
    <inkml:brush xml:id="br0">
      <inkml:brushProperty name="width" value="0.1" units="cm"/>
      <inkml:brushProperty name="height" value="0.1" units="cm"/>
      <inkml:brushProperty name="color" value="#E71224"/>
    </inkml:brush>
  </inkml:definitions>
  <inkml:trace contextRef="#ctx0" brushRef="#br0">109 1 24575,'-1'8'0,"-17"171"0,3-41 0,-56 517 0,70-640-106,-1 1 331,2-33-1709,0-4-5342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208"/>
    </inkml:context>
    <inkml:brush xml:id="br0">
      <inkml:brushProperty name="width" value="0.1" units="cm"/>
      <inkml:brushProperty name="height" value="0.1" units="cm"/>
      <inkml:brushProperty name="color" value="#E71224"/>
    </inkml:brush>
  </inkml:definitions>
  <inkml:trace contextRef="#ctx0" brushRef="#br0">0 16 24575,'2'-1'0,"0"0"0,0 0 0,1 0 0,-1 0 0,0 1 0,0-1 0,0 1 0,0-1 0,1 1 0,-1 0 0,0 0 0,0 0 0,0 0 0,1 0 0,2 1 0,3 0 0,194 20 0,-85-7 0,145 7 0,-182-18 0,102-11 0,-90-5 120,-82 11-306,-1-1 1,0 0-1,0 0 0,-1-1 1,1 0-1,-1 0 1,12-8-1,-4-2-6640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612"/>
    </inkml:context>
    <inkml:brush xml:id="br0">
      <inkml:brushProperty name="width" value="0.1" units="cm"/>
      <inkml:brushProperty name="height" value="0.1" units="cm"/>
      <inkml:brushProperty name="color" value="#E71224"/>
    </inkml:brush>
  </inkml:definitions>
  <inkml:trace contextRef="#ctx0" brushRef="#br0">473 127 24575,'11'-8'0,"7"3"0,-1 1 0,1 0 0,0 1 0,22 0 0,-6 0 0,292-26 0,86-10 0,-265 16-1365,-124 17-5461</inkml:trace>
  <inkml:trace contextRef="#ctx0" brushRef="#br0" timeOffset="1">0 421 24575,'0'0'0,"0"0"0,4 0 0,13 2 0,18 3 0,18 2 0,25 3 0,29 0 0,24 2 0,7-2 0,2-2 0,2-3 0,-4-4 0,-6-4 0,-10-4 0,-20-1 0,-27 2-8191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953"/>
    </inkml:context>
    <inkml:brush xml:id="br0">
      <inkml:brushProperty name="width" value="0.1" units="cm"/>
      <inkml:brushProperty name="height" value="0.1" units="cm"/>
      <inkml:brushProperty name="color" value="#E71224"/>
    </inkml:brush>
  </inkml:definitions>
  <inkml:trace contextRef="#ctx0" brushRef="#br0">0 1 24575,'5'12'0,"17"27"0,39 55 0,-20-33 0,30 57 0,9 12 0,-56-94 0,42 48 0,-54-72-195,1 1 0,1-1 0,0-1 0,0-1 0,1 0 0,21 10 0,2-1-6631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318"/>
    </inkml:context>
    <inkml:brush xml:id="br0">
      <inkml:brushProperty name="width" value="0.1" units="cm"/>
      <inkml:brushProperty name="height" value="0.1" units="cm"/>
      <inkml:brushProperty name="color" value="#E71224"/>
    </inkml:brush>
  </inkml:definitions>
  <inkml:trace contextRef="#ctx0" brushRef="#br0">558 1 24575,'-2'0'0,"0"1"0,0-1 0,0 1 0,0 0 0,0-1 0,0 1 0,1 0 0,-1 1 0,0-1 0,-2 2 0,-2 1 0,-13 11 0,0 0 0,-30 32 0,-30 43 0,64-72 0,-103 125 0,-82 95 0,191-228 0,6-7 0,0-1 0,1 1 0,0 0 0,-1 0 0,1 0 0,0 0 0,-1 4 0,2-7 0,1 0-1,0 0 1,0 1 0,0-1-1,0 0 1,0 0-1,0 0 1,0 0 0,1 1-1,-1-1 1,0 0-1,0 0 1,0 0-1,0 0 1,0 1 0,0-1-1,0 0 1,0 0-1,0 0 1,0 0 0,0 0-1,1 1 1,-1-1-1,0 0 1,0 0 0,0 0-1,0 0 1,0 0-1,1 0 1,-1 0-1,0 0 1,0 0 0,0 0-1,0 1 1,0-1-1,1 0 1,-1 0 0,0 0-1,0 0 1,0 0-1,0 0 1,1 0 0,-1 0-1,0 0 1,0 0-1,0 0 1,0-1-1,1 1 1,9-1-1038,7-3-6095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750"/>
    </inkml:context>
    <inkml:brush xml:id="br0">
      <inkml:brushProperty name="width" value="0.1" units="cm"/>
      <inkml:brushProperty name="height" value="0.1" units="cm"/>
      <inkml:brushProperty name="color" value="#E71224"/>
    </inkml:brush>
  </inkml:definitions>
  <inkml:trace contextRef="#ctx0" brushRef="#br0">1 40 24575,'0'0'0,"6"0"0,11 0 0,14 0 0,14 0 0,12 0 0,18 0 0,15-2 0,10-3 0,1-2 0,-7-2 0,-13 0 0,-14 4 0,-14 3 0,-17 1-8191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099"/>
    </inkml:context>
    <inkml:brush xml:id="br0">
      <inkml:brushProperty name="width" value="0.1" units="cm"/>
      <inkml:brushProperty name="height" value="0.1" units="cm"/>
      <inkml:brushProperty name="color" value="#E71224"/>
    </inkml:brush>
  </inkml:definitions>
  <inkml:trace contextRef="#ctx0" brushRef="#br0">1 235 24575,'0'0'0,"2"0"0,6 0 0,17 0 0,17 3 0,19-1 0,10-1 0,-1 0 0,95-45 0,19-16 0,-21 2-1091,-39 11 1091,-41 14-7100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498"/>
    </inkml:context>
    <inkml:brush xml:id="br0">
      <inkml:brushProperty name="width" value="0.1" units="cm"/>
      <inkml:brushProperty name="height" value="0.1" units="cm"/>
      <inkml:brushProperty name="color" value="#E71224"/>
    </inkml:brush>
  </inkml:definitions>
  <inkml:trace contextRef="#ctx0" brushRef="#br0">0 691 24575,'1'-1'0,"-1"0"0,1 0 0,-1 0 0,0 0 0,1 1 0,0-1 0,-1 0 0,1 0 0,0 1 0,-1-1 0,1 0 0,0 1 0,0-1 0,-1 1 0,1-1 0,0 1 0,0-1 0,0 1 0,1-1 0,1 0 0,52-30 0,62-36 0,-98 54 0,0-1 0,-1 0 0,30-33 0,-23 17 0,38-58 0,14-42 0,-24 38 0,-31 54 0,-10 17 0,0 0 0,27-33 0,-38 53 0,0 0 0,0 0 0,0-1 0,0 1 0,1 0 0,-1 0 0,0 0 0,0 1 0,0-1 0,1 0 0,-1 0 0,1 1 0,-1-1 0,0 1 0,1-1 0,-1 1 0,1-1 0,-1 1 0,1 0 0,2 0 0,-3 0 0,1 1 0,-1-1 0,1 1 0,-1-1 0,1 1 0,-1 0 0,0 0 0,0-1 0,1 1 0,-1 0 0,0 0 0,0 0 0,0 1 0,0-1 0,0 0 0,1 2 0,4 6 0,-2 0 0,0 0 0,0 1 0,5 17 0,1 10 0,-2 1 0,3 44 0,0 80 0,0 8 0,-9-158-69,14 111 267,-11-95-696,1-1 0,14 38 0,-13-48-6328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815"/>
    </inkml:context>
    <inkml:brush xml:id="br0">
      <inkml:brushProperty name="width" value="0.1" units="cm"/>
      <inkml:brushProperty name="height" value="0.1" units="cm"/>
      <inkml:brushProperty name="color" value="#E71224"/>
    </inkml:brush>
  </inkml:definitions>
  <inkml:trace contextRef="#ctx0" brushRef="#br0">1 199 24575,'6'0'0,"344"-26"0,-246 14 0,234-29 0,-1-25 0,-184 27-1365,-91 24-5461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019"/>
    </inkml:context>
    <inkml:brush xml:id="br0">
      <inkml:brushProperty name="width" value="0.1" units="cm"/>
      <inkml:brushProperty name="height" value="0.1" units="cm"/>
      <inkml:brushProperty name="color" value="#E71224"/>
    </inkml:brush>
  </inkml:definitions>
  <inkml:trace contextRef="#ctx0" brushRef="#br0">1 10 24575,'0'0'0,"5"0"0,209 15 0,-131-6 0,-63-7 0,186 11 0,-176-13 0,-1-1 0,1-2 0,-1-1 0,55-14 0,-51 6-1365,-10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409"/>
    </inkml:context>
    <inkml:brush xml:id="br0">
      <inkml:brushProperty name="width" value="0.1" units="cm"/>
      <inkml:brushProperty name="height" value="0.1" units="cm"/>
      <inkml:brushProperty name="color" value="#E71224"/>
    </inkml:brush>
  </inkml:definitions>
  <inkml:trace contextRef="#ctx0" brushRef="#br0">136 0 24575,'0'0'0,"-3"0"0,-1 4 0,-7 13 0,-6 20 0,-4 18 0,-2 11 0,3 5 0,4 0 0,6-6 0,3-8 0,4-11 0,2-14 0,2-12 0,0-10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220"/>
    </inkml:context>
    <inkml:brush xml:id="br0">
      <inkml:brushProperty name="width" value="0.1" units="cm"/>
      <inkml:brushProperty name="height" value="0.1" units="cm"/>
      <inkml:brushProperty name="color" value="#E71224"/>
    </inkml:brush>
  </inkml:definitions>
  <inkml:trace contextRef="#ctx0" brushRef="#br0">48 657 24575,'0'-13'0,"0"-144"0,-22 406 0,-4 76 0,27-314 0,0-8 0,9-21 0,-9 17 0,125-250 0,21-43 0,-81 153 0,89-178 0,-150 309 0,-3 6 0,-1 0 0,1 1 0,0-1 0,0 1 0,0 0 0,1 0 0,-1 0 0,1 0 0,0 0 0,4-3 0,-7 6 0,1-1 0,-1 1 0,0 0 0,1 0 0,-1 0 0,1 0 0,-1 0 0,1 0 0,-1 0 0,1 0 0,-1 0 0,1 0 0,-1 0 0,0 0 0,1 0 0,-1 1 0,1-1 0,-1 0 0,1 0 0,-1 0 0,0 1 0,1-1 0,-1 0 0,0 0 0,1 1 0,-1-1 0,0 0 0,1 1 0,-1-1 0,0 0 0,1 1 0,-1-1 0,0 1 0,0-1 0,0 1 0,1 0 0,7 19 0,-8-18 0,41 204 0,-24-110 0,14 54 0,-21-110 0,29 69 0,-30-89 0,1 0 0,0 0 0,2-1 0,26 32 0,-28-39 0,1-1 0,1 0 0,0-1 0,0 0 0,1-1 0,0 0 0,27 13 0,-32-19 0,0 1 0,0-1 0,0-1 0,1 0 0,0 0 0,-1 0 0,1-1 0,0 0 0,0-1 0,-1 0 0,1 0 0,0-1 0,0 0 0,-1-1 0,1 0 0,-1 0 0,1-1 0,-1 0 0,0 0 0,0-1 0,0 0 0,0-1 0,10-7 0,10-10 0,0 0 0,-1-2 0,-2-1 0,33-40 0,-22 17 0,57-96 0,-62 85-682,26-70-1,-49 107-6143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578"/>
    </inkml:context>
    <inkml:brush xml:id="br0">
      <inkml:brushProperty name="width" value="0.1" units="cm"/>
      <inkml:brushProperty name="height" value="0.1" units="cm"/>
      <inkml:brushProperty name="color" value="#E71224"/>
    </inkml:brush>
  </inkml:definitions>
  <inkml:trace contextRef="#ctx0" brushRef="#br0">138 1 24575,'0'0'0,"-1"1"0,1-1 0,-1 1 0,1-1 0,-1 1 0,1-1 0,-1 1 0,1-1 0,0 1 0,0 0 0,-1-1 0,1 1 0,0-1 0,0 1 0,-1 1 0,0 1 0,-11 33 0,-13 66 0,17-66 0,-40 193 0,17 3 0,30-222 0,1 4 0,-1-11 0,0-8 0,-1-11-1365,0-3-5461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958"/>
    </inkml:context>
    <inkml:brush xml:id="br0">
      <inkml:brushProperty name="width" value="0.1" units="cm"/>
      <inkml:brushProperty name="height" value="0.1" units="cm"/>
      <inkml:brushProperty name="color" value="#E71224"/>
    </inkml:brush>
  </inkml:definitions>
  <inkml:trace contextRef="#ctx0" brushRef="#br0">1 0 24575,'0'0'0,"0"0"0,0 0 0,0 0 0,0 0 0,6 2 0,8 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288"/>
    </inkml:context>
    <inkml:brush xml:id="br0">
      <inkml:brushProperty name="width" value="0.1" units="cm"/>
      <inkml:brushProperty name="height" value="0.1" units="cm"/>
      <inkml:brushProperty name="color" value="#E71224"/>
    </inkml:brush>
  </inkml:definitions>
  <inkml:trace contextRef="#ctx0" brushRef="#br0">281 252 24575,'0'1'0,"-1"-1"0,0 1 0,1-1 0,-1 1 0,0-1 0,1 1 0,-1-1 0,1 1 0,-1 0 0,1-1 0,0 1 0,-1 0 0,0 1 0,-1 1 0,-24 39 0,2 1 0,-21 53 0,-30 97 0,58-146 0,16-44 0,-63 186 0,59-177-72,5-12 76,0 0 0,0 0-1,-1 0 1,1 0 0,0 0-1,0 0 1,0 0-1,0 0 1,0 0 0,-1 0-1,1 0 1,0 0 0,0 0-1,0 0 1,0 0-1,0-1 1,-1 1 0,1 0-1,0 0 1,0 0 0,0 0-1,0 0 1,0 0 0,0 0-1,0 0 1,0 0-1,-1-1 1,1 1 0,0 0-1,0 0 1,0 0 0,0 0-1,0 0 1,0 0-1,0-1 1,0 1 0,0 0-1,0 0 1,0 0 0,-5-24-855,4 21 263,-2-19-6238</inkml:trace>
  <inkml:trace contextRef="#ctx0" brushRef="#br0" timeOffset="1">446 98 24575,'0'0'0,"6"-2"0,18-2 0,30-1 0,27-2 0,18-1 0,12-2 0,10-3 0,6-1 0,-2 0 0,-16 2 0,-28 3-8191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674"/>
    </inkml:context>
    <inkml:brush xml:id="br0">
      <inkml:brushProperty name="width" value="0.1" units="cm"/>
      <inkml:brushProperty name="height" value="0.1" units="cm"/>
      <inkml:brushProperty name="color" value="#E71224"/>
    </inkml:brush>
  </inkml:definitions>
  <inkml:trace contextRef="#ctx0" brushRef="#br0">0 210 24575,'0'0'0,"5"0"0,311-32 0,506-100-660,-627 97-596,-127 24-5019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032"/>
    </inkml:context>
    <inkml:brush xml:id="br0">
      <inkml:brushProperty name="width" value="0.1" units="cm"/>
      <inkml:brushProperty name="height" value="0.1" units="cm"/>
      <inkml:brushProperty name="color" value="#E71224"/>
    </inkml:brush>
  </inkml:definitions>
  <inkml:trace contextRef="#ctx0" brushRef="#br0">0 221 24575,'0'0'0,"0"0"0,4 2 0,16 2 0,28 1 0,32 2 0,25-3 0,25-7 0,20-9 0,9-6-799,-2-10 799,-4-3 0,0-5 0,1-6 0,-17 2 0,-30 7-7392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395"/>
    </inkml:context>
    <inkml:brush xml:id="br0">
      <inkml:brushProperty name="width" value="0.1" units="cm"/>
      <inkml:brushProperty name="height" value="0.1" units="cm"/>
      <inkml:brushProperty name="color" value="#E71224"/>
    </inkml:brush>
  </inkml:definitions>
  <inkml:trace contextRef="#ctx0" brushRef="#br0">0 0 24575,'0'0'0,"0"2"0,4 5 0,10 5 0,12 8 0,14 10 0,12 9 0,9 8 0,7 8 0,0 5 0,-9-4 0,-13-11-8191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906"/>
    </inkml:context>
    <inkml:brush xml:id="br0">
      <inkml:brushProperty name="width" value="0.1" units="cm"/>
      <inkml:brushProperty name="height" value="0.1" units="cm"/>
      <inkml:brushProperty name="color" value="#E71224"/>
    </inkml:brush>
  </inkml:definitions>
  <inkml:trace contextRef="#ctx0" brushRef="#br0">848 1 24575,'-1'0'0,"-1"0"0,1 0 0,0 1 0,-1-1 0,1 1 0,0-1 0,-1 1 0,1-1 0,0 1 0,0 0 0,0 0 0,0 0 0,0-1 0,0 1 0,0 0 0,0 0 0,-1 2 0,-3 1 0,-172 176 0,77-75 0,-46 40 0,-230 179 0,354-308-1365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308"/>
    </inkml:context>
    <inkml:brush xml:id="br0">
      <inkml:brushProperty name="width" value="0.1" units="cm"/>
      <inkml:brushProperty name="height" value="0.1" units="cm"/>
      <inkml:brushProperty name="color" value="#E71224"/>
    </inkml:brush>
  </inkml:definitions>
  <inkml:trace contextRef="#ctx0" brushRef="#br0">1 133 24575,'0'0'0,"4"0"0,7 1 0,14 2 0,19-3 0,16-2 0,10-4 0,3-4 0,-3-5 0,-7-4 0,-8-2 0,-8-3 0,-7 2 0,-12 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708"/>
    </inkml:context>
    <inkml:brush xml:id="br0">
      <inkml:brushProperty name="width" value="0.1" units="cm"/>
      <inkml:brushProperty name="height" value="0.1" units="cm"/>
      <inkml:brushProperty name="color" value="#E71224"/>
    </inkml:brush>
  </inkml:definitions>
  <inkml:trace contextRef="#ctx0" brushRef="#br0">1 85 24575,'0'0'0,"2"0"0,5 0 0,11 0 0,22 0 0,26 0 0,16-3 0,10-1 0,-2-4 0,-6-3 0,-6-5 0,-12-1 0,-12 3 0,-15 3-8191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5.643"/>
    </inkml:context>
    <inkml:brush xml:id="br0">
      <inkml:brushProperty name="width" value="0.1" units="cm"/>
      <inkml:brushProperty name="height" value="0.1" units="cm"/>
      <inkml:brushProperty name="color" value="#E71224"/>
    </inkml:brush>
  </inkml:definitions>
  <inkml:trace contextRef="#ctx0" brushRef="#br0">1160 113 24575,'-2'-3'0,"-1"1"0,0 0 0,0-1 0,0 1 0,0 1 0,-1-1 0,1 0 0,0 1 0,-1 0 0,0 0 0,1 0 0,-4-1 0,2 1 0,-43-9 0,0 1 0,-1 3 0,0 2 0,0 2 0,-84 8 0,95-2 0,0 3 0,1 1 0,0 2 0,1 1 0,0 2 0,0 1 0,-33 20 0,26-10 0,0 3 0,2 1 0,1 2 0,-66 65 0,88-78 0,2 0 0,0 2 0,2 0 0,0 1 0,-18 32 0,28-43 0,0 0 0,1 1 0,0-1 0,0 1 0,1-1 0,-2 20 0,4-22 0,0 0 0,0 1 0,1-1 0,0 0 0,0 0 0,1 0 0,0 0 0,0 0 0,1 0 0,4 9 0,-2-6 0,0-1 0,1 0 0,1-1 0,-1 1 0,1-1 0,1-1 0,-1 1 0,1-1 0,16 11 0,-11-11 0,0 1 0,0-2 0,0 0 0,1 0 0,0-2 0,21 5 0,-5-4 0,0-1 0,0-1 0,0-2 0,1-2 0,-1 0 0,41-8 0,-13-1 0,86-28 0,-112 27 0,0-1 0,-1-2 0,-1 0 0,34-23 0,-48 25 0,-1 0 0,0 0 0,0-2 0,-2 1 0,0-2 0,0 0 0,-1-1 0,18-32 0,-17 24 0,-2-1 0,0-1 0,-2 1 0,0-2 0,7-45 0,-13 58 0,-1-1 0,-1 1 0,0 0 0,-1-1 0,-1 1 0,0 0 0,-5-19 0,4 24 0,0 0 0,-1 1 0,-1 0 0,1-1 0,-1 1 0,-1 0 0,1 1 0,-1-1 0,-1 1 0,0 0 0,1 0 0,-14-10 0,6 7 12,0 1 0,-1 0 0,0 1 0,0 1 0,-1 0 0,0 1 0,0 0 0,-1 1 0,-22-4 0,8 4-309,0 1 0,0 2 0,-1 1 0,-32 2 0,8 5-6529</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39:54.950"/>
    </inkml:context>
    <inkml:brush xml:id="br0">
      <inkml:brushProperty name="width" value="0.1" units="cm"/>
      <inkml:brushProperty name="height" value="0.1" units="cm"/>
      <inkml:brushProperty name="color" value="#E71224"/>
    </inkml:brush>
  </inkml:definitions>
  <inkml:trace contextRef="#ctx0" brushRef="#br0">0 3053 24575,'0'0'0,"0"0"0,0 0 0,0 0 0,0 5 0,1 0 0,-1 0 0,1 0 0,0 0 0,0 0 0,0 0 0,1 0 0,0 0 0,0 0 0,0-1 0,1 1 0,3 5 0,-1-4 0,0 0 0,0-1 0,0 0 0,0 0 0,1 0 0,0 0 0,12 6 0,-2-3 0,0-1 0,1 0 0,-1-2 0,1 1 0,1-2 0,25 3 0,-6-3-5,0-2-1,0-2 1,0-2 0,0-1-1,41-8 1,185-57-804,362-174-1137,-18-55-207,-487 236 2062,504-247-280,11 20-446,15 37 1,18 53 445,-349 127 371,3 14 0,2 14 0,2 14 0,599 25 0,-289 78 0,-10 61 0,-11 28-460,30 8-454,6-20 415,-286-83 516,524 30 1,-643-89-61,0-11-1,0-11 1,277-50 0,-355 29-69,-1-7 0,-2-7 0,184-81 0,-159 44 31,-4-9 1,218-147-1,-60 3 206,526-472-1,-775 620 1045,155-188 0,-184 189-1840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379"/>
    </inkml:context>
    <inkml:brush xml:id="br0">
      <inkml:brushProperty name="width" value="0.1" units="cm"/>
      <inkml:brushProperty name="height" value="0.1" units="cm"/>
      <inkml:brushProperty name="color" value="#E71224"/>
    </inkml:brush>
  </inkml:definitions>
  <inkml:trace contextRef="#ctx0" brushRef="#br0">346 205 24575,'-2'4'0,"-3"9"0,2 0 0,0 0 0,-3 27 0,1-8 0,-149 653 0,153-684 0,-53 161 0,45-140 0,-1 0 0,-1 0 0,-1-1 0,-29 39 0,40-60 0,1 0 0,0 1 0,0-1 0,0 0 0,0 0 0,-1 1 0,1-1 0,0 0 0,0 0 0,0 0 0,-1 1 0,1-1 0,0 0 0,0 0 0,-1 0 0,1 0 0,0 0 0,-1 1 0,1-1 0,0 0 0,0 0 0,-1 0 0,1 0 0,0 0 0,-1 0 0,1 0 0,0 0 0,-1 0 0,1 0 0,0 0 0,0 0 0,-1 0 0,1 0 0,0-1 0,-1 1 0,1 0 0,0 0 0,0 0 0,-1 0 0,1 0 0,0-1 0,0 1 0,-1 0 0,1 0 0,0 0 0,0-1 0,0 1 0,-1 0 0,1 0 0,0-1 0,0 1 0,0 0 0,0-1 0,0 1 0,0 0 0,-1 0 0,1-1 0,0 1 0,0 0 0,0-1 0,0 1 0,-5-23 0,5 21 0,-7-71 0,4 0 0,6-78 0,-3 147 0,9-130 0,5 1 0,6 0 0,50-177 0,-35 203 0,-29 92 0,1 0 0,0 0 0,1 1 0,18-24 0,-25 36 0,1 0 0,0 0 0,0 0 0,-1 0 0,1 0 0,0 1 0,1-1 0,-1 1 0,0 0 0,0-1 0,1 1 0,-1 0 0,1 0 0,-1 1 0,4-2 0,-4 2 0,0 0 0,0 0 0,0 0 0,0 0 0,0 1 0,0-1 0,0 0 0,0 1 0,0 0 0,0-1 0,0 1 0,0 0 0,0 0 0,0 0 0,-1 0 0,1 0 0,0 1 0,-1-1 0,3 3 0,4 5 0,0 0 0,0 1 0,-1 0 0,11 21 0,19 49 0,-30-65 0,65 188 0,-17 6 0,45 135 0,-93-326 0,29 72 0,-30-76 0,1 0 0,1-1 0,0 0 0,13 14 0,-19-24 0,0-1 0,0 0 0,1 1 0,-1-1 0,1 0 0,-1 0 0,1 0 0,0 0 0,0-1 0,-1 1 0,1-1 0,1 0 0,-1 0 0,0 0 0,0 0 0,4 0 0,-4-1 0,0 0 0,0 0 0,-1 0 0,1-1 0,0 0 0,0 1 0,0-1 0,0 0 0,-1 0 0,1-1 0,0 1 0,-1-1 0,1 1 0,-1-1 0,1 0 0,-1 0 0,0 0 0,3-3 0,3-4 0,0-1 0,0 0 0,-1-1 0,0 0 0,-1 0 0,6-14 0,25-76 0,-33 90 0,89-335 0,-24-9 0,-34 169 0,-33 174 0,3-9 0,2-38 0,-9 92-1365,1-12-5461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922"/>
    </inkml:context>
    <inkml:brush xml:id="br0">
      <inkml:brushProperty name="width" value="0.1" units="cm"/>
      <inkml:brushProperty name="height" value="0.1" units="cm"/>
      <inkml:brushProperty name="color" value="#E71224"/>
    </inkml:brush>
  </inkml:definitions>
  <inkml:trace contextRef="#ctx0" brushRef="#br0">1 1 24575,'0'0'0,"0"5"0,1 15 0,6 36 0,1 1 0,-9 308 0,-4-85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276"/>
    </inkml:context>
    <inkml:brush xml:id="br0">
      <inkml:brushProperty name="width" value="0.1" units="cm"/>
      <inkml:brushProperty name="height" value="0.1" units="cm"/>
      <inkml:brushProperty name="color" value="#E71224"/>
    </inkml:brush>
  </inkml:definitions>
  <inkml:trace contextRef="#ctx0" brushRef="#br0">1 0 24575,'0'0'0,"0"0"0,0 0 0,0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693"/>
    </inkml:context>
    <inkml:brush xml:id="br0">
      <inkml:brushProperty name="width" value="0.1" units="cm"/>
      <inkml:brushProperty name="height" value="0.1" units="cm"/>
      <inkml:brushProperty name="color" value="#E71224"/>
    </inkml:brush>
  </inkml:definitions>
  <inkml:trace contextRef="#ctx0" brushRef="#br0">133 1 24575,'0'6'0,"-17"200"0,10-147 0,-83 473 0,89-528 0,-4 19 0,1-4 0,1 0 0,0 0 0,0 25 0,5-33-1365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110"/>
    </inkml:context>
    <inkml:brush xml:id="br0">
      <inkml:brushProperty name="width" value="0.1" units="cm"/>
      <inkml:brushProperty name="height" value="0.1" units="cm"/>
      <inkml:brushProperty name="color" value="#E71224"/>
    </inkml:brush>
  </inkml:definitions>
  <inkml:trace contextRef="#ctx0" brushRef="#br0">23 84 24575,'0'0'0,"0"-2"0,7-2 0,11-1 0,19 0 0,17 1 0,10 2 0,4 1 0,0-2 0,2-2 0,-3-2 0,-1-2 0,-3 1 0,-3 1 0,-4 0 0,-6 0 0,-11 0-8191</inkml:trace>
  <inkml:trace contextRef="#ctx0" brushRef="#br0" timeOffset="1">0 604 24575,'0'0'0,"2"0"0,9 2 0,18 3 0,23 2 0,16 2 0,9 0 0,6-4 0,2-5 0,1-4 0,-4-4 0,-8-2 0,-10-1 0,-10-2 0,-11 0 0,-8 1 0,-10 1-8191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480"/>
    </inkml:context>
    <inkml:brush xml:id="br0">
      <inkml:brushProperty name="width" value="0.1" units="cm"/>
      <inkml:brushProperty name="height" value="0.1" units="cm"/>
      <inkml:brushProperty name="color" value="#E71224"/>
    </inkml:brush>
  </inkml:definitions>
  <inkml:trace contextRef="#ctx0" brushRef="#br0">0 58 24575,'363'36'0,"-111"-30"0,-200-9 0,0-2 0,96-24 0,4-14-1365,-88 24-5461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260"/>
    </inkml:context>
    <inkml:brush xml:id="br0">
      <inkml:brushProperty name="width" value="0.1" units="cm"/>
      <inkml:brushProperty name="height" value="0.1" units="cm"/>
      <inkml:brushProperty name="color" value="#E71224"/>
    </inkml:brush>
  </inkml:definitions>
  <inkml:trace contextRef="#ctx0" brushRef="#br0">0 0 24575,'0'0'0,"7"7"0,12 19 0,0 0 0,-2 1 0,21 46 0,10 17 0,-17-41 0,2-2 0,44 51 0,-51-70 0,2-1 0,0-1 0,1-1 0,41 25 0,-66-47-57,7 3-161,-1 1 0,1 1 0,-1 0 0,0 0 0,14 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653"/>
    </inkml:context>
    <inkml:brush xml:id="br0">
      <inkml:brushProperty name="width" value="0.1" units="cm"/>
      <inkml:brushProperty name="height" value="0.1" units="cm"/>
      <inkml:brushProperty name="color" value="#E71224"/>
    </inkml:brush>
  </inkml:definitions>
  <inkml:trace contextRef="#ctx0" brushRef="#br0">643 1 24575,'0'0'0,"-10"15"0,-27 28 0,-2-2 0,-56 48 0,29-29 0,-218 224 0,257-257 0,-49 41 0,75-67-105,0-1 0,1 1 0,-1 0 0,0-1 0,1 1 0,-1 0 0,0 0 0,1-1 0,-1 1 0,1 0 0,-1 0 0,0 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067"/>
    </inkml:context>
    <inkml:brush xml:id="br0">
      <inkml:brushProperty name="width" value="0.1" units="cm"/>
      <inkml:brushProperty name="height" value="0.1" units="cm"/>
      <inkml:brushProperty name="color" value="#E71224"/>
    </inkml:brush>
  </inkml:definitions>
  <inkml:trace contextRef="#ctx0" brushRef="#br0">0 1 24575,'0'0'0,"0"0"0,0 0 0,4 2 0,6 4 0,6 4 0,7 2 0,6 0 0,4 1 0,2 0 0,1-2 0,1-3 0,2-5 0,0-5 0,0-6 0,-3-2 0,-5 1 0,-9 2-8191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527"/>
    </inkml:context>
    <inkml:brush xml:id="br0">
      <inkml:brushProperty name="width" value="0.1" units="cm"/>
      <inkml:brushProperty name="height" value="0.1" units="cm"/>
      <inkml:brushProperty name="color" value="#E71224"/>
    </inkml:brush>
  </inkml:definitions>
  <inkml:trace contextRef="#ctx0" brushRef="#br0">0 22 24575,'0'0'0,"0"0"0,0 0 0,4 0 0,12 2 0,14 3 0,13 2 0,7 2 0,1 0 0,-2-4 0,-3-5 0,-2-4 0,-2-4 0,-5-6 0,-3-3 0,-9 2-8191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909"/>
    </inkml:context>
    <inkml:brush xml:id="br0">
      <inkml:brushProperty name="width" value="0.1" units="cm"/>
      <inkml:brushProperty name="height" value="0.1" units="cm"/>
      <inkml:brushProperty name="color" value="#E71224"/>
    </inkml:brush>
  </inkml:definitions>
  <inkml:trace contextRef="#ctx0" brushRef="#br0">355 29 24575,'-19'4'0,"-5"8"0,1 0 0,0 2 0,1 0 0,1 1 0,1 2 0,0 0 0,1 1 0,0 0 0,2 2 0,0 0 0,2 1 0,0 1 0,1 0 0,-16 37 0,23-43 0,0 0 0,2 1 0,0-1 0,1 1 0,-4 27 0,8-39 0,-1 0 0,1 0 0,0 0 0,1 0 0,-1 0 0,1 0 0,0 0 0,0 0 0,0 0 0,1 0 0,0 0 0,0 0 0,0-1 0,0 1 0,1-1 0,0 0 0,0 1 0,0-1 0,0 0 0,1-1 0,-1 1 0,1-1 0,5 4 0,1-1 0,1 0 0,0-1 0,0 0 0,0 0 0,1-1 0,-1-1 0,1 0 0,0-1 0,0 0 0,0 0 0,15-1 0,-13-1 0,0-1 0,0 0 0,0-1 0,0 0 0,-1-1 0,1-1 0,-1 0 0,0-1 0,20-10 0,-24 10 0,0 0 0,0-1 0,-1-1 0,1 1 0,-2-1 0,1-1 0,-1 1 0,0-1 0,-1-1 0,0 1 0,0-1 0,-1 0 0,0 0 0,0-1 0,3-9 0,-5 7 0,1 0 0,-2 0 0,0 0 0,0 0 0,-1-1 0,-1 1 0,0 0 0,0 0 0,-2-1 0,1 1 0,-2 0 0,-5-18 0,1 7 0,-2 0 0,-1 1 0,0 0 0,-19-27 0,20 36 0,0 0 0,0 1 0,-2 1 0,1-1 0,-1 2 0,-1-1 0,-25-16 0,32 23 9,-1 1 1,0 0-1,-1 1 0,1 0 0,0-1 1,-1 2-1,1-1 0,-1 1 0,0 0 0,0 0 1,1 1-1,-10 1 0,7 0-174,-1 0 0,1 1 0,0 0 0,0 1 0,0 0 0,0 0 0,1 1 0,-9 5 0,-19 13-6661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1.543"/>
    </inkml:context>
    <inkml:brush xml:id="br0">
      <inkml:brushProperty name="width" value="0.1" units="cm"/>
      <inkml:brushProperty name="height" value="0.1" units="cm"/>
      <inkml:brushProperty name="color" value="#E71224"/>
    </inkml:brush>
  </inkml:definitions>
  <inkml:trace contextRef="#ctx0" brushRef="#br0">22 0 24575,'-16'0'0,"11"0"0,14 1 0,177 30 0,-87-13 0,934 118-3971,13-74 1072,64-48 251,4-27 2798,-94 1-892,-366 20 2559,-417-3 3534,-216-7-3226,-30 1-1674,-13-2-1561,-7 4-5605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012"/>
    </inkml:context>
    <inkml:brush xml:id="br0">
      <inkml:brushProperty name="width" value="0.1" units="cm"/>
      <inkml:brushProperty name="height" value="0.1" units="cm"/>
      <inkml:brushProperty name="color" value="#E71224"/>
    </inkml:brush>
  </inkml:definitions>
  <inkml:trace contextRef="#ctx0" brushRef="#br0">123 0 24575,'0'7'0,"-66"473"0,21-182 0,43-283-110,-2 18-518,-2 52 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383"/>
    </inkml:context>
    <inkml:brush xml:id="br0">
      <inkml:brushProperty name="width" value="0.1" units="cm"/>
      <inkml:brushProperty name="height" value="0.1" units="cm"/>
      <inkml:brushProperty name="color" value="#E71224"/>
    </inkml:brush>
  </inkml:definitions>
  <inkml:trace contextRef="#ctx0" brushRef="#br0">0 201 24575,'215'-14'0,"-124"5"0,521-53 0,-2-41 0,-551 91-1365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740"/>
    </inkml:context>
    <inkml:brush xml:id="br0">
      <inkml:brushProperty name="width" value="0.1" units="cm"/>
      <inkml:brushProperty name="height" value="0.1" units="cm"/>
      <inkml:brushProperty name="color" value="#E71224"/>
    </inkml:brush>
  </inkml:definitions>
  <inkml:trace contextRef="#ctx0" brushRef="#br0">0 0 24575,'1'6'0,"11"82"0,7 60 0,-13-2 0,-16 216 0,10-351-227,-1-1-1,-1 1 1,0-1-1,0 0 1,-7 18-1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099"/>
    </inkml:context>
    <inkml:brush xml:id="br0">
      <inkml:brushProperty name="width" value="0.1" units="cm"/>
      <inkml:brushProperty name="height" value="0.1" units="cm"/>
      <inkml:brushProperty name="color" value="#E71224"/>
    </inkml:brush>
  </inkml:definitions>
  <inkml:trace contextRef="#ctx0" brushRef="#br0">0 207 24575,'21'0'0,"36"-8"0,-16 3 0,205-21 0,152-19 0,-345 36 0,67-19 0,-98 22 0,-1-2 0,0 0 0,-1-2 0,0 0 0,35-24 0,-43 25-1365</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457"/>
    </inkml:context>
    <inkml:brush xml:id="br0">
      <inkml:brushProperty name="width" value="0.1" units="cm"/>
      <inkml:brushProperty name="height" value="0.1" units="cm"/>
      <inkml:brushProperty name="color" value="#E71224"/>
    </inkml:brush>
  </inkml:definitions>
  <inkml:trace contextRef="#ctx0" brushRef="#br0">1 196 24575,'47'0'0,"186"-5"0,-220 4 0,252-25 0,-211 18 0,-1-3 0,98-32 0,-116 28-455,-1-2 0,63-41 0,-79 46-6371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798"/>
    </inkml:context>
    <inkml:brush xml:id="br0">
      <inkml:brushProperty name="width" value="0.1" units="cm"/>
      <inkml:brushProperty name="height" value="0.1" units="cm"/>
      <inkml:brushProperty name="color" value="#E71224"/>
    </inkml:brush>
  </inkml:definitions>
  <inkml:trace contextRef="#ctx0" brushRef="#br0">1 177 24575,'15'0'0,"27"6"0,0-1 0,43-1 0,0-5 0,0-2 0,0-5 0,-1-3 0,0-4 0,-1-4 0,157-57 0,-168 45-1365,-17 3-5461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30.616"/>
    </inkml:context>
    <inkml:brush xml:id="br0">
      <inkml:brushProperty name="width" value="0.1" units="cm"/>
      <inkml:brushProperty name="height" value="0.1" units="cm"/>
      <inkml:brushProperty name="color" value="#E71224"/>
    </inkml:brush>
  </inkml:definitions>
  <inkml:trace contextRef="#ctx0" brushRef="#br0">1 867 24575,'0'0'0,"1"-15"0,0 8 0,1 1 0,1 0 0,-1 0 0,1 0 0,0 0 0,0 0 0,1 1 0,0-1 0,9-9 0,5-4 0,24-19 0,-37 33 0,36-28 0,1 2 0,84-46 0,103-32 0,40 3-667,313-78 0,-357 128-85,339-43 1,-361 80 630,397 12 1,-304 32-642,-2 12 0,314 83-1,553 228-902,-147 61 1108,-21 56-378,-311-141 644,881 340 291,-492-268 0,28-93 0,-795-251-131,2-12 1,467-1-1,-356-49-54,550-85-1,-299-12 437,-11-40 2236,-599 131-2285,213-55 1280,-195 53-4519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756"/>
    </inkml:context>
    <inkml:brush xml:id="br0">
      <inkml:brushProperty name="width" value="0.1" units="cm"/>
      <inkml:brushProperty name="height" value="0.1" units="cm"/>
      <inkml:brushProperty name="color" value="#E71224"/>
    </inkml:brush>
  </inkml:definitions>
  <inkml:trace contextRef="#ctx0" brushRef="#br0">47 17 24575,'-32'0'0,"19"0"0,11 0 0,6 0 0,85 0 0,259-9-202,266 1-2403,-291 20 500,34 11 1032,35 12-1134,37 9 1568,2476 209-2780,111-112 2555,-2959-139 834,387 13 843,-4 20 3494,-415-32-4131,15 1 1775,0 2 0,55 15 0,-88-17-1674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500"/>
    </inkml:context>
    <inkml:brush xml:id="br0">
      <inkml:brushProperty name="width" value="0.1" units="cm"/>
      <inkml:brushProperty name="height" value="0.1" units="cm"/>
      <inkml:brushProperty name="color" value="#E71224"/>
    </inkml:brush>
  </inkml:definitions>
  <inkml:trace contextRef="#ctx0" brushRef="#br0">208 1 24575,'-2'10'0,"-8"29"0,2 0 0,-6 67 0,9-54 0,-96 565 0,94-582 0,0-7 0,1 1 0,2 0 0,-1 46 0,-14-160 0,9 1 0,1-121 0,18-85 0,0 42 0,-9 244 0,2-20 0,-2 23 0,0 1 0,0-1 0,0 1 0,1 0 0,-1-1 0,0 1 0,0 0 0,0 0 0,1-1 0,-1 1 0,0 0 0,0-1 0,0 1 0,1 0 0,-1 0 0,0-1 0,1 1 0,-1 0 0,0 0 0,1 0 0,-1-1 0,1 1 0,-1 0 0,1 0 0,-1 0 0,1 0 0,0 0 0,-1 1 0,1-1 0,-1 0 0,1 0 0,0 0 0,-1 1 0,1-1 0,-1 0 0,1 1 0,-1-1 0,1 0 0,-1 1 0,1-1 0,0 1 0,8 9 0,0 1 0,0 0 0,-1 0 0,0 0 0,10 22 0,-5-11 0,-12-19 0,281 447 0,-142-260 0,-94-133 0,66 63 0,-104-112 0,2 2 0,0-1 0,1 0 0,14 9 0,-23-16 0,0-1 0,1 1 0,-1-1 0,1 0 0,-1 0 0,1 0 0,-1 0 0,1 0 0,0-1 0,-1 1 0,1-1 0,0 0 0,-1 1 0,1-1 0,0 0 0,0-1 0,-1 1 0,1 0 0,0-1 0,-1 0 0,1 1 0,4-3 0,-2 0 0,0-1 0,-1 1 0,1-1 0,-1 0 0,1 0 0,-1 0 0,0-1 0,4-6 0,2-5 0,11-23 0,-7 9 0,-1-2 0,-2 0 0,-1 0 0,8-45 0,10-134 0,-13 28 0,-13 122 0,-6-61 0,4 118-26,1 8 89,1 9-1465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859"/>
    </inkml:context>
    <inkml:brush xml:id="br0">
      <inkml:brushProperty name="width" value="0.1" units="cm"/>
      <inkml:brushProperty name="height" value="0.1" units="cm"/>
      <inkml:brushProperty name="color" value="#E71224"/>
    </inkml:brush>
  </inkml:definitions>
  <inkml:trace contextRef="#ctx0" brushRef="#br0">18 1 24575,'0'17'0,"0"43"0,-11 580 0,11-633-112,0-5 28,0-1 1,0 1-1,0 0 1,0 0-1,0-1 1,0 1-1,-1 0 1,1-1-1,0 1 1,-1 0-1,0-1 1,1 1-1,-1 0 0,-1 1 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249"/>
    </inkml:context>
    <inkml:brush xml:id="br0">
      <inkml:brushProperty name="width" value="0.1" units="cm"/>
      <inkml:brushProperty name="height" value="0.1" units="cm"/>
      <inkml:brushProperty name="color" value="#E71224"/>
    </inkml:brush>
  </inkml:definitions>
  <inkml:trace contextRef="#ctx0" brushRef="#br0">0 0 24575,'0'0'0,"0"0"0,0 0 0,5 0 0,8 2 0,13 1 0,6 0 0,-3-1-8191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591"/>
    </inkml:context>
    <inkml:brush xml:id="br0">
      <inkml:brushProperty name="width" value="0.1" units="cm"/>
      <inkml:brushProperty name="height" value="0.1" units="cm"/>
      <inkml:brushProperty name="color" value="#E71224"/>
    </inkml:brush>
  </inkml:definitions>
  <inkml:trace contextRef="#ctx0" brushRef="#br0">19 0 24575,'0'0'0,"0"4"0,-12 929 0,12-926-110,0 1-141,0 1 0,-1-1 0,0 1 0,-4 12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919"/>
    </inkml:context>
    <inkml:brush xml:id="br0">
      <inkml:brushProperty name="width" value="0.1" units="cm"/>
      <inkml:brushProperty name="height" value="0.1" units="cm"/>
      <inkml:brushProperty name="color" value="#E71224"/>
    </inkml:brush>
  </inkml:definitions>
  <inkml:trace contextRef="#ctx0" brushRef="#br0">1 120 24575,'0'0'0,"0"0"0,0 0 0,2-2 0,9-2 0,18-1 0,25-2 0,19 1 0,10 0 0,2 1 0,-1-2 0,-3-1 0,-5-2 0,-5 0 0,-9-4 0,-13 0 0,-13 1 0,-12 4-8191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292"/>
    </inkml:context>
    <inkml:brush xml:id="br0">
      <inkml:brushProperty name="width" value="0.1" units="cm"/>
      <inkml:brushProperty name="height" value="0.1" units="cm"/>
      <inkml:brushProperty name="color" value="#E71224"/>
    </inkml:brush>
  </inkml:definitions>
  <inkml:trace contextRef="#ctx0" brushRef="#br0">0 119 24575,'0'0'0,"6"0"0,16 0 0,23 0 0,19-2 0,15-3 0,8-2 0,6-2 0,1-2 0,-4-1 0,-7-2 0,-11-3 0,-12 1 0,-10 4 0,-10 4 0,-11 3-8191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650"/>
    </inkml:context>
    <inkml:brush xml:id="br0">
      <inkml:brushProperty name="width" value="0.1" units="cm"/>
      <inkml:brushProperty name="height" value="0.1" units="cm"/>
      <inkml:brushProperty name="color" value="#E71224"/>
    </inkml:brush>
  </inkml:definitions>
  <inkml:trace contextRef="#ctx0" brushRef="#br0">1 31 24575,'239'7'0,"155"-6"0,-234-19 70,55-2-1505,-170 19-5391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130"/>
    </inkml:context>
    <inkml:brush xml:id="br0">
      <inkml:brushProperty name="width" value="0.1" units="cm"/>
      <inkml:brushProperty name="height" value="0.1" units="cm"/>
      <inkml:brushProperty name="color" value="#E71224"/>
    </inkml:brush>
  </inkml:definitions>
  <inkml:trace contextRef="#ctx0" brushRef="#br0">0 1 24575,'0'0'0,"4"3"0,6 9 0,5 9 0,5 9 0,7 11 0,3 6 0,4 7 0,1 6 0,2 2 0,-1-2 0,-3-7 0,-6-7 0,-8-8 0,-6-10-8191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549"/>
    </inkml:context>
    <inkml:brush xml:id="br0">
      <inkml:brushProperty name="width" value="0.1" units="cm"/>
      <inkml:brushProperty name="height" value="0.1" units="cm"/>
      <inkml:brushProperty name="color" value="#E71224"/>
    </inkml:brush>
  </inkml:definitions>
  <inkml:trace contextRef="#ctx0" brushRef="#br0">749 0 24575,'-13'6'0,"-11"15"0,0 1 0,-40 47 0,33-33 0,-207 214 0,-21-22 0,239-213-113,6-5-200,1 0 0,0 1 0,-22 25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923"/>
    </inkml:context>
    <inkml:brush xml:id="br0">
      <inkml:brushProperty name="width" value="0.1" units="cm"/>
      <inkml:brushProperty name="height" value="0.1" units="cm"/>
      <inkml:brushProperty name="color" value="#E71224"/>
    </inkml:brush>
  </inkml:definitions>
  <inkml:trace contextRef="#ctx0" brushRef="#br0">0 0 24575,'0'0'0,"0"0"0,6 2 0,13 3 0,14 0 0,14 1 0,11 0 0,6-1 0,-2-1 0,-6-2 0,-5-1 0,-11-1 0,-9 0 0,-11 0-8191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302"/>
    </inkml:context>
    <inkml:brush xml:id="br0">
      <inkml:brushProperty name="width" value="0.1" units="cm"/>
      <inkml:brushProperty name="height" value="0.1" units="cm"/>
      <inkml:brushProperty name="color" value="#E71224"/>
    </inkml:brush>
  </inkml:definitions>
  <inkml:trace contextRef="#ctx0" brushRef="#br0">0 0 24575,'0'0'0,"4"0"0,11 4 0,16 6 0,14 2 0,10 2 0,5 0 0,3-4 0,-3-6 0,-6-5 0,-8-3 0,-12-1-8191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719"/>
    </inkml:context>
    <inkml:brush xml:id="br0">
      <inkml:brushProperty name="width" value="0.1" units="cm"/>
      <inkml:brushProperty name="height" value="0.1" units="cm"/>
      <inkml:brushProperty name="color" value="#E71224"/>
    </inkml:brush>
  </inkml:definitions>
  <inkml:trace contextRef="#ctx0" brushRef="#br0">1 561 24575,'0'0'0,"3"-8"0,31-55 0,49-95 0,-27 37 0,19-39 0,-71 151 0,0 1 0,1 0 0,0 0 0,6-7 0,-11 15 0,1 0 0,-1-1 0,0 1 0,0 0 0,0 0 0,0 0 0,0 0 0,0 0 0,1-1 0,-1 1 0,0 0 0,0 0 0,0 0 0,0 0 0,1 0 0,-1 0 0,0 0 0,0 0 0,0-1 0,1 1 0,-1 0 0,0 0 0,0 0 0,0 0 0,1 0 0,-1 0 0,0 0 0,0 0 0,0 0 0,1 0 0,-1 0 0,0 1 0,0-1 0,0 0 0,1 0 0,-1 0 0,0 0 0,0 0 0,0 0 0,1 0 0,-1 0 0,0 1 0,0-1 0,0 0 0,0 0 0,0 0 0,0 0 0,1 1 0,-1-1 0,0 0 0,0 0 0,0 0 0,0 0 0,0 1 0,0-1 0,0 0 0,5 16 0,-5-15 0,10 69 0,2 132 0,-11-163 0,1 345-1365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077"/>
    </inkml:context>
    <inkml:brush xml:id="br0">
      <inkml:brushProperty name="width" value="0.1" units="cm"/>
      <inkml:brushProperty name="height" value="0.1" units="cm"/>
      <inkml:brushProperty name="color" value="#E71224"/>
    </inkml:brush>
  </inkml:definitions>
  <inkml:trace contextRef="#ctx0" brushRef="#br0">0 146 24575,'3'-1'0,"0"1"0,0 0 0,-1 0 0,1 0 0,0 0 0,3 0 0,7 1 0,108-4 0,-1-4 0,0-7 0,215-51 0,-275 49-86,-23 5-234,0 1 0,0 2 1,47-3-1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7.413"/>
    </inkml:context>
    <inkml:brush xml:id="br0">
      <inkml:brushProperty name="width" value="0.1" units="cm"/>
      <inkml:brushProperty name="height" value="0.1" units="cm"/>
      <inkml:brushProperty name="color" value="#E71224"/>
    </inkml:brush>
  </inkml:definitions>
  <inkml:trace contextRef="#ctx0" brushRef="#br0">1 1 24575,'14'17'0,"-7"-7"0,-1 1 0,0 0 0,0 1 0,-1-1 0,0 1 0,-1 0 0,2 14 0,-1 2 0,-1 0 0,0 31 0,0-20-1365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9.256"/>
    </inkml:context>
    <inkml:brush xml:id="br0">
      <inkml:brushProperty name="width" value="0.1" units="cm"/>
      <inkml:brushProperty name="height" value="0.1" units="cm"/>
      <inkml:brushProperty name="color" value="#E71224"/>
    </inkml:brush>
  </inkml:definitions>
  <inkml:trace contextRef="#ctx0" brushRef="#br0">0 428 24575,'0'0'0,"3"-8"0,32-51 0,4-7 0,51-162 0,-73 180 0,-15 41 0,1-4 0,-3 11 0,0 0 0,0 0 0,0 0 0,0 0 0,0 0 0,0 0 0,0 1 0,0-1 0,0 0 0,0 0 0,0 0 0,0 0 0,0 0 0,0 0 0,0 0 0,1 0 0,-1 0 0,0 0 0,0 1 0,0-1 0,0 0 0,0 0 0,0 0 0,0 0 0,0 0 0,0 0 0,0 0 0,0 0 0,0 0 0,0 0 0,1 0 0,-1 0 0,0 0 0,0 0 0,0 0 0,0 0 0,0 0 0,0 0 0,0 0 0,0 0 0,1 0 0,-1 0 0,0 0 0,0 0 0,0 0 0,0 0 0,0 0 0,0 0 0,0 0 0,0 0 0,0 0 0,1 0 0,-1 0 0,0 0 0,0 0 0,0 0 0,0 0 0,0 0 0,0 0 0,0 0 0,0 0 0,0 0 0,0-1 0,14 50 0,-3 1 0,-2 0 0,4 58 0,-1 224 0,-8-131 0,0 139-840,-4-314 315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031"/>
    </inkml:context>
    <inkml:brush xml:id="br0">
      <inkml:brushProperty name="width" value="0.1" units="cm"/>
      <inkml:brushProperty name="height" value="0.1" units="cm"/>
      <inkml:brushProperty name="color" value="#E71224"/>
    </inkml:brush>
  </inkml:definitions>
  <inkml:trace contextRef="#ctx0" brushRef="#br0">1 153 24575,'0'-48'0,"0"47"0,0 1 0,1-1 0,-1 0 0,0 0 0,1 1 0,-1-1 0,1 0 0,-1 1 0,1-1 0,-1 0 0,1 1 0,0-1 0,-1 1 0,1-1 0,0 1 0,0-1 0,-1 1 0,3-1 0,16-8 0,-16 8 0,30-11 0,1 1 0,47-8 0,74-5 0,79 7 0,1 17 0,-79 1 0,-353 16 0,34 0 0,109-14-1365,36 0-5461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786"/>
    </inkml:context>
    <inkml:brush xml:id="br0">
      <inkml:brushProperty name="width" value="0.1" units="cm"/>
      <inkml:brushProperty name="height" value="0.1" units="cm"/>
      <inkml:brushProperty name="color" value="#E71224"/>
    </inkml:brush>
  </inkml:definitions>
  <inkml:trace contextRef="#ctx0" brushRef="#br0">109 1 24575,'-16'288'0,"8"-199"0,-73 709-1365,78-777-5461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160"/>
    </inkml:context>
    <inkml:brush xml:id="br0">
      <inkml:brushProperty name="width" value="0.1" units="cm"/>
      <inkml:brushProperty name="height" value="0.1" units="cm"/>
      <inkml:brushProperty name="color" value="#E71224"/>
    </inkml:brush>
  </inkml:definitions>
  <inkml:trace contextRef="#ctx0" brushRef="#br0">1 263 24575,'0'0'0,"1"0"0,66-4 0,-31 1 0,132-8 26,285-26-1018,-1-30 743,-15-40-373,-377 91-86,6-2-4938</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547"/>
    </inkml:context>
    <inkml:brush xml:id="br0">
      <inkml:brushProperty name="width" value="0.1" units="cm"/>
      <inkml:brushProperty name="height" value="0.1" units="cm"/>
      <inkml:brushProperty name="color" value="#E71224"/>
    </inkml:brush>
  </inkml:definitions>
  <inkml:trace contextRef="#ctx0" brushRef="#br0">1 1 24575,'0'0'0,"0"4"0,4 11 0,6 22 0,2 26 0,2 25 0,0 21 0,0 16 0,-4 10 0,-4-6 0,-3-11 0,-5-18 0,-1-23 0,0-21 0,0-21-8191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890"/>
    </inkml:context>
    <inkml:brush xml:id="br0">
      <inkml:brushProperty name="width" value="0.1" units="cm"/>
      <inkml:brushProperty name="height" value="0.1" units="cm"/>
      <inkml:brushProperty name="color" value="#E71224"/>
    </inkml:brush>
  </inkml:definitions>
  <inkml:trace contextRef="#ctx0" brushRef="#br0">0 509 24575,'0'-1'0,"1"1"0,-1-1 0,0 1 0,0-1 0,0 0 0,1 1 0,-1-1 0,0 1 0,1-1 0,-1 1 0,0-1 0,1 1 0,-1-1 0,1 1 0,-1-1 0,1 1 0,-1 0 0,1-1 0,1-1 0,10-7 0,-1 1 0,2 0 0,23-12 0,-29 17 0,61-30-51,125-40 0,82-5-564,-179 52 513,665-184-61,-646 185-1039,-82 22-4805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2.262"/>
    </inkml:context>
    <inkml:brush xml:id="br0">
      <inkml:brushProperty name="width" value="0.1" units="cm"/>
      <inkml:brushProperty name="height" value="0.1" units="cm"/>
      <inkml:brushProperty name="color" value="#E71224"/>
    </inkml:brush>
  </inkml:definitions>
  <inkml:trace contextRef="#ctx0" brushRef="#br0">497 167 24575,'3'-2'0,"-1"0"0,1 1 0,0-1 0,0 1 0,0-1 0,0 1 0,0 0 0,0 0 0,5-1 0,7-2 0,112-31 0,2 6 0,132-14 0,269 4 0,-504 38-1365,-10 1-5461</inkml:trace>
  <inkml:trace contextRef="#ctx0" brushRef="#br0" timeOffset="1">1 947 24575,'0'0'0,"4"-2"0,15-3 0,25-2 0,29-4 0,34-6 0,29-5 0,16-2 0,4-1-884,2-1 884,-4 5 0,-11 6 0,-14 3 0,-22 1 0,-29 4-7307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839.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4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84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84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38</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51</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55</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57</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62</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63</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64</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65</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66</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67</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68</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70</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103</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127</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133</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195</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196</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197</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AC8D-A2DD-3998-E919-88B9786BE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64CFC-CBC3-5A8B-42D4-EE637C880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4708E-3E00-C3AC-8D74-0A7318AA7E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4E806-A7E0-7876-0FB8-B4FCAA24844B}"/>
              </a:ext>
            </a:extLst>
          </p:cNvPr>
          <p:cNvSpPr>
            <a:spLocks noGrp="1"/>
          </p:cNvSpPr>
          <p:nvPr>
            <p:ph type="sldNum" sz="quarter" idx="5"/>
          </p:nvPr>
        </p:nvSpPr>
        <p:spPr/>
        <p:txBody>
          <a:bodyPr/>
          <a:lstStyle/>
          <a:p>
            <a:fld id="{2E6DE88F-1F85-4A27-9D34-D74A50E7B0DA}" type="slidenum">
              <a:rPr lang="en-US" smtClean="0"/>
              <a:t>199</a:t>
            </a:fld>
            <a:endParaRPr lang="en-US" dirty="0"/>
          </a:p>
        </p:txBody>
      </p:sp>
    </p:spTree>
    <p:extLst>
      <p:ext uri="{BB962C8B-B14F-4D97-AF65-F5344CB8AC3E}">
        <p14:creationId xmlns:p14="http://schemas.microsoft.com/office/powerpoint/2010/main" val="154082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F187-3C04-B5CB-44D2-9A679B451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59E63-09E0-CE14-C2F2-1E9BDC8A6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103DF-538A-EC50-3C8C-2B5DAEA05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538415-84A3-6730-E2B8-E4E44F4CD0ED}"/>
              </a:ext>
            </a:extLst>
          </p:cNvPr>
          <p:cNvSpPr>
            <a:spLocks noGrp="1"/>
          </p:cNvSpPr>
          <p:nvPr>
            <p:ph type="sldNum" sz="quarter" idx="5"/>
          </p:nvPr>
        </p:nvSpPr>
        <p:spPr/>
        <p:txBody>
          <a:bodyPr/>
          <a:lstStyle/>
          <a:p>
            <a:fld id="{2E6DE88F-1F85-4A27-9D34-D74A50E7B0DA}" type="slidenum">
              <a:rPr lang="en-US" smtClean="0"/>
              <a:t>200</a:t>
            </a:fld>
            <a:endParaRPr lang="en-US" dirty="0"/>
          </a:p>
        </p:txBody>
      </p:sp>
    </p:spTree>
    <p:extLst>
      <p:ext uri="{BB962C8B-B14F-4D97-AF65-F5344CB8AC3E}">
        <p14:creationId xmlns:p14="http://schemas.microsoft.com/office/powerpoint/2010/main" val="3042597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96B2D-EA58-E217-6146-773F51490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ACA69-5DE4-7DD7-48E4-027AD68CD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D51D6-8099-A882-843A-2BC9D38ECA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8E1294-B85B-5DF6-6EE7-1796B2B2467B}"/>
              </a:ext>
            </a:extLst>
          </p:cNvPr>
          <p:cNvSpPr>
            <a:spLocks noGrp="1"/>
          </p:cNvSpPr>
          <p:nvPr>
            <p:ph type="sldNum" sz="quarter" idx="5"/>
          </p:nvPr>
        </p:nvSpPr>
        <p:spPr/>
        <p:txBody>
          <a:bodyPr/>
          <a:lstStyle/>
          <a:p>
            <a:fld id="{2E6DE88F-1F85-4A27-9D34-D74A50E7B0DA}" type="slidenum">
              <a:rPr lang="en-US" smtClean="0"/>
              <a:t>201</a:t>
            </a:fld>
            <a:endParaRPr lang="en-US" dirty="0"/>
          </a:p>
        </p:txBody>
      </p:sp>
    </p:spTree>
    <p:extLst>
      <p:ext uri="{BB962C8B-B14F-4D97-AF65-F5344CB8AC3E}">
        <p14:creationId xmlns:p14="http://schemas.microsoft.com/office/powerpoint/2010/main" val="4110159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65627-38BF-9C09-2305-687F7A261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8F99B-6843-3450-C947-6CF2CC444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08CD5-0FAB-18FD-DF38-DA1AD1276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CEF117-9CED-A2D1-0C60-302A28D13212}"/>
              </a:ext>
            </a:extLst>
          </p:cNvPr>
          <p:cNvSpPr>
            <a:spLocks noGrp="1"/>
          </p:cNvSpPr>
          <p:nvPr>
            <p:ph type="sldNum" sz="quarter" idx="5"/>
          </p:nvPr>
        </p:nvSpPr>
        <p:spPr/>
        <p:txBody>
          <a:bodyPr/>
          <a:lstStyle/>
          <a:p>
            <a:fld id="{2E6DE88F-1F85-4A27-9D34-D74A50E7B0DA}" type="slidenum">
              <a:rPr lang="en-US" smtClean="0"/>
              <a:t>202</a:t>
            </a:fld>
            <a:endParaRPr lang="en-US" dirty="0"/>
          </a:p>
        </p:txBody>
      </p:sp>
    </p:spTree>
    <p:extLst>
      <p:ext uri="{BB962C8B-B14F-4D97-AF65-F5344CB8AC3E}">
        <p14:creationId xmlns:p14="http://schemas.microsoft.com/office/powerpoint/2010/main" val="2135252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243</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271</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344</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369</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81.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82.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84.xml.rels><?xml version="1.0" encoding="UTF-8" standalone="yes"?>
<Relationships xmlns="http://schemas.openxmlformats.org/package/2006/relationships"><Relationship Id="rId8" Type="http://schemas.openxmlformats.org/officeDocument/2006/relationships/image" Target="../media/image2180.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126.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125.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6.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126.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125.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6.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6.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126.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125.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6.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7.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126.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125.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6.png"/><Relationship Id="rId9" Type="http://schemas.openxmlformats.org/officeDocument/2006/relationships/customXml" Target="../ink/ink248.xml"/><Relationship Id="rId14" Type="http://schemas.openxmlformats.org/officeDocument/2006/relationships/image" Target="../media/image250.png"/></Relationships>
</file>

<file path=ppt/slides/_rels/slide18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126.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125.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6.png"/><Relationship Id="rId9" Type="http://schemas.openxmlformats.org/officeDocument/2006/relationships/customXml" Target="../ink/ink256.xml"/><Relationship Id="rId14" Type="http://schemas.openxmlformats.org/officeDocument/2006/relationships/image" Target="../media/image25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6" Type="http://schemas.openxmlformats.org/officeDocument/2006/relationships/image" Target="../media/image282.png"/><Relationship Id="rId21" Type="http://schemas.openxmlformats.org/officeDocument/2006/relationships/customXml" Target="../ink/ink281.xml"/><Relationship Id="rId34" Type="http://schemas.openxmlformats.org/officeDocument/2006/relationships/image" Target="../media/image286.png"/><Relationship Id="rId42" Type="http://schemas.openxmlformats.org/officeDocument/2006/relationships/image" Target="../media/image290.png"/><Relationship Id="rId47" Type="http://schemas.openxmlformats.org/officeDocument/2006/relationships/customXml" Target="../ink/ink294.xml"/><Relationship Id="rId50" Type="http://schemas.openxmlformats.org/officeDocument/2006/relationships/image" Target="../media/image294.png"/><Relationship Id="rId55" Type="http://schemas.openxmlformats.org/officeDocument/2006/relationships/customXml" Target="../ink/ink298.xml"/><Relationship Id="rId63" Type="http://schemas.openxmlformats.org/officeDocument/2006/relationships/customXml" Target="../ink/ink302.xml"/><Relationship Id="rId7" Type="http://schemas.openxmlformats.org/officeDocument/2006/relationships/customXml" Target="../ink/ink274.xml"/><Relationship Id="rId2" Type="http://schemas.openxmlformats.org/officeDocument/2006/relationships/notesSlide" Target="../notesSlides/notesSlide51.xml"/><Relationship Id="rId16" Type="http://schemas.openxmlformats.org/officeDocument/2006/relationships/image" Target="../media/image277.png"/><Relationship Id="rId29" Type="http://schemas.openxmlformats.org/officeDocument/2006/relationships/customXml" Target="../ink/ink285.xml"/><Relationship Id="rId11" Type="http://schemas.openxmlformats.org/officeDocument/2006/relationships/customXml" Target="../ink/ink276.xml"/><Relationship Id="rId24" Type="http://schemas.openxmlformats.org/officeDocument/2006/relationships/image" Target="../media/image281.png"/><Relationship Id="rId32" Type="http://schemas.openxmlformats.org/officeDocument/2006/relationships/image" Target="../media/image285.png"/><Relationship Id="rId37" Type="http://schemas.openxmlformats.org/officeDocument/2006/relationships/customXml" Target="../ink/ink289.xml"/><Relationship Id="rId40" Type="http://schemas.openxmlformats.org/officeDocument/2006/relationships/image" Target="../media/image289.png"/><Relationship Id="rId45" Type="http://schemas.openxmlformats.org/officeDocument/2006/relationships/customXml" Target="../ink/ink293.xml"/><Relationship Id="rId53" Type="http://schemas.openxmlformats.org/officeDocument/2006/relationships/customXml" Target="../ink/ink297.xml"/><Relationship Id="rId58" Type="http://schemas.openxmlformats.org/officeDocument/2006/relationships/image" Target="../media/image298.png"/><Relationship Id="rId66" Type="http://schemas.openxmlformats.org/officeDocument/2006/relationships/image" Target="../media/image302.png"/><Relationship Id="rId5" Type="http://schemas.openxmlformats.org/officeDocument/2006/relationships/customXml" Target="../ink/ink273.xml"/><Relationship Id="rId61" Type="http://schemas.openxmlformats.org/officeDocument/2006/relationships/customXml" Target="../ink/ink301.xml"/><Relationship Id="rId19" Type="http://schemas.openxmlformats.org/officeDocument/2006/relationships/customXml" Target="../ink/ink280.xml"/><Relationship Id="rId14" Type="http://schemas.openxmlformats.org/officeDocument/2006/relationships/image" Target="../media/image276.png"/><Relationship Id="rId22" Type="http://schemas.openxmlformats.org/officeDocument/2006/relationships/image" Target="../media/image280.png"/><Relationship Id="rId27" Type="http://schemas.openxmlformats.org/officeDocument/2006/relationships/customXml" Target="../ink/ink284.xml"/><Relationship Id="rId30" Type="http://schemas.openxmlformats.org/officeDocument/2006/relationships/image" Target="../media/image284.png"/><Relationship Id="rId35" Type="http://schemas.openxmlformats.org/officeDocument/2006/relationships/customXml" Target="../ink/ink288.xml"/><Relationship Id="rId43" Type="http://schemas.openxmlformats.org/officeDocument/2006/relationships/customXml" Target="../ink/ink292.xml"/><Relationship Id="rId48" Type="http://schemas.openxmlformats.org/officeDocument/2006/relationships/image" Target="../media/image293.png"/><Relationship Id="rId56" Type="http://schemas.openxmlformats.org/officeDocument/2006/relationships/image" Target="../media/image297.png"/><Relationship Id="rId64" Type="http://schemas.openxmlformats.org/officeDocument/2006/relationships/image" Target="../media/image301.png"/><Relationship Id="rId8" Type="http://schemas.openxmlformats.org/officeDocument/2006/relationships/image" Target="../media/image273.png"/><Relationship Id="rId51" Type="http://schemas.openxmlformats.org/officeDocument/2006/relationships/customXml" Target="../ink/ink296.xml"/><Relationship Id="rId3" Type="http://schemas.openxmlformats.org/officeDocument/2006/relationships/customXml" Target="../ink/ink272.xml"/><Relationship Id="rId12" Type="http://schemas.openxmlformats.org/officeDocument/2006/relationships/image" Target="../media/image275.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38" Type="http://schemas.openxmlformats.org/officeDocument/2006/relationships/image" Target="../media/image288.png"/><Relationship Id="rId46" Type="http://schemas.openxmlformats.org/officeDocument/2006/relationships/image" Target="../media/image292.png"/><Relationship Id="rId59" Type="http://schemas.openxmlformats.org/officeDocument/2006/relationships/customXml" Target="../ink/ink300.xml"/><Relationship Id="rId20" Type="http://schemas.openxmlformats.org/officeDocument/2006/relationships/image" Target="../media/image279.png"/><Relationship Id="rId41" Type="http://schemas.openxmlformats.org/officeDocument/2006/relationships/customXml" Target="../ink/ink291.xml"/><Relationship Id="rId54" Type="http://schemas.openxmlformats.org/officeDocument/2006/relationships/image" Target="../media/image296.png"/><Relationship Id="rId6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72.png"/><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83.png"/><Relationship Id="rId36" Type="http://schemas.openxmlformats.org/officeDocument/2006/relationships/image" Target="../media/image287.png"/><Relationship Id="rId49" Type="http://schemas.openxmlformats.org/officeDocument/2006/relationships/customXml" Target="../ink/ink295.xml"/><Relationship Id="rId57" Type="http://schemas.openxmlformats.org/officeDocument/2006/relationships/customXml" Target="../ink/ink299.xml"/><Relationship Id="rId10" Type="http://schemas.openxmlformats.org/officeDocument/2006/relationships/image" Target="../media/image274.png"/><Relationship Id="rId31" Type="http://schemas.openxmlformats.org/officeDocument/2006/relationships/customXml" Target="../ink/ink286.xml"/><Relationship Id="rId44" Type="http://schemas.openxmlformats.org/officeDocument/2006/relationships/image" Target="../media/image291.png"/><Relationship Id="rId52" Type="http://schemas.openxmlformats.org/officeDocument/2006/relationships/image" Target="../media/image295.png"/><Relationship Id="rId60" Type="http://schemas.openxmlformats.org/officeDocument/2006/relationships/image" Target="../media/image299.png"/><Relationship Id="rId65" Type="http://schemas.openxmlformats.org/officeDocument/2006/relationships/customXml" Target="../ink/ink303.xml"/><Relationship Id="rId4" Type="http://schemas.openxmlformats.org/officeDocument/2006/relationships/image" Target="../media/image271.png"/><Relationship Id="rId9" Type="http://schemas.openxmlformats.org/officeDocument/2006/relationships/customXml" Target="../ink/ink275.xml"/><Relationship Id="rId13" Type="http://schemas.openxmlformats.org/officeDocument/2006/relationships/customXml" Target="../ink/ink277.xml"/><Relationship Id="rId18" Type="http://schemas.openxmlformats.org/officeDocument/2006/relationships/image" Target="../media/image278.png"/><Relationship Id="rId39" Type="http://schemas.openxmlformats.org/officeDocument/2006/relationships/customXml" Target="../ink/ink29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customXml" Target="../ink/ink309.xml"/><Relationship Id="rId18" Type="http://schemas.openxmlformats.org/officeDocument/2006/relationships/image" Target="../media/image310.png"/><Relationship Id="rId3" Type="http://schemas.openxmlformats.org/officeDocument/2006/relationships/customXml" Target="../ink/ink304.xml"/><Relationship Id="rId21" Type="http://schemas.openxmlformats.org/officeDocument/2006/relationships/customXml" Target="../ink/ink313.xml"/><Relationship Id="rId7" Type="http://schemas.openxmlformats.org/officeDocument/2006/relationships/customXml" Target="../ink/ink306.xml"/><Relationship Id="rId12" Type="http://schemas.openxmlformats.org/officeDocument/2006/relationships/image" Target="../media/image307.png"/><Relationship Id="rId17" Type="http://schemas.openxmlformats.org/officeDocument/2006/relationships/customXml" Target="../ink/ink311.xml"/><Relationship Id="rId2" Type="http://schemas.openxmlformats.org/officeDocument/2006/relationships/notesSlide" Target="../notesSlides/notesSlide52.xml"/><Relationship Id="rId16" Type="http://schemas.openxmlformats.org/officeDocument/2006/relationships/image" Target="../media/image309.png"/><Relationship Id="rId20"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customXml" Target="../ink/ink308.xml"/><Relationship Id="rId24" Type="http://schemas.openxmlformats.org/officeDocument/2006/relationships/image" Target="../media/image313.png"/><Relationship Id="rId5" Type="http://schemas.openxmlformats.org/officeDocument/2006/relationships/customXml" Target="../ink/ink305.xml"/><Relationship Id="rId15" Type="http://schemas.openxmlformats.org/officeDocument/2006/relationships/customXml" Target="../ink/ink310.xml"/><Relationship Id="rId23" Type="http://schemas.openxmlformats.org/officeDocument/2006/relationships/customXml" Target="../ink/ink314.xml"/><Relationship Id="rId10" Type="http://schemas.openxmlformats.org/officeDocument/2006/relationships/image" Target="../media/image306.png"/><Relationship Id="rId19" Type="http://schemas.openxmlformats.org/officeDocument/2006/relationships/customXml" Target="../ink/ink312.xml"/><Relationship Id="rId4" Type="http://schemas.openxmlformats.org/officeDocument/2006/relationships/image" Target="../media/image303.png"/><Relationship Id="rId9" Type="http://schemas.openxmlformats.org/officeDocument/2006/relationships/customXml" Target="../ink/ink307.xml"/><Relationship Id="rId14" Type="http://schemas.openxmlformats.org/officeDocument/2006/relationships/image" Target="../media/image308.png"/><Relationship Id="rId22" Type="http://schemas.openxmlformats.org/officeDocument/2006/relationships/image" Target="../media/image312.png"/></Relationships>
</file>

<file path=ppt/slides/_rels/slide201.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customXml" Target="../ink/ink320.xml"/><Relationship Id="rId18" Type="http://schemas.openxmlformats.org/officeDocument/2006/relationships/image" Target="../media/image321.png"/><Relationship Id="rId3" Type="http://schemas.openxmlformats.org/officeDocument/2006/relationships/customXml" Target="../ink/ink315.xml"/><Relationship Id="rId7" Type="http://schemas.openxmlformats.org/officeDocument/2006/relationships/customXml" Target="../ink/ink317.xml"/><Relationship Id="rId12" Type="http://schemas.openxmlformats.org/officeDocument/2006/relationships/image" Target="../media/image318.png"/><Relationship Id="rId17" Type="http://schemas.openxmlformats.org/officeDocument/2006/relationships/customXml" Target="../ink/ink322.xml"/><Relationship Id="rId2" Type="http://schemas.openxmlformats.org/officeDocument/2006/relationships/notesSlide" Target="../notesSlides/notesSlide53.xml"/><Relationship Id="rId16" Type="http://schemas.openxmlformats.org/officeDocument/2006/relationships/image" Target="../media/image320.png"/><Relationship Id="rId20"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customXml" Target="../ink/ink319.xml"/><Relationship Id="rId5" Type="http://schemas.openxmlformats.org/officeDocument/2006/relationships/customXml" Target="../ink/ink316.xml"/><Relationship Id="rId15" Type="http://schemas.openxmlformats.org/officeDocument/2006/relationships/customXml" Target="../ink/ink321.xml"/><Relationship Id="rId10" Type="http://schemas.openxmlformats.org/officeDocument/2006/relationships/image" Target="../media/image317.png"/><Relationship Id="rId19" Type="http://schemas.openxmlformats.org/officeDocument/2006/relationships/customXml" Target="../ink/ink323.xml"/><Relationship Id="rId4" Type="http://schemas.openxmlformats.org/officeDocument/2006/relationships/image" Target="../media/image314.png"/><Relationship Id="rId9" Type="http://schemas.openxmlformats.org/officeDocument/2006/relationships/customXml" Target="../ink/ink318.xml"/><Relationship Id="rId14" Type="http://schemas.openxmlformats.org/officeDocument/2006/relationships/image" Target="../media/image319.png"/></Relationships>
</file>

<file path=ppt/slides/_rels/slide202.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customXml" Target="../ink/ink329.xml"/><Relationship Id="rId3" Type="http://schemas.openxmlformats.org/officeDocument/2006/relationships/customXml" Target="../ink/ink324.xml"/><Relationship Id="rId7" Type="http://schemas.openxmlformats.org/officeDocument/2006/relationships/customXml" Target="../ink/ink326.xml"/><Relationship Id="rId12" Type="http://schemas.openxmlformats.org/officeDocument/2006/relationships/image" Target="../media/image3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23.png"/><Relationship Id="rId11" Type="http://schemas.openxmlformats.org/officeDocument/2006/relationships/customXml" Target="../ink/ink328.xml"/><Relationship Id="rId5" Type="http://schemas.openxmlformats.org/officeDocument/2006/relationships/customXml" Target="../ink/ink325.xml"/><Relationship Id="rId10" Type="http://schemas.openxmlformats.org/officeDocument/2006/relationships/image" Target="../media/image325.png"/><Relationship Id="rId4" Type="http://schemas.openxmlformats.org/officeDocument/2006/relationships/image" Target="../media/image314.png"/><Relationship Id="rId9" Type="http://schemas.openxmlformats.org/officeDocument/2006/relationships/customXml" Target="../ink/ink327.xml"/><Relationship Id="rId14" Type="http://schemas.openxmlformats.org/officeDocument/2006/relationships/image" Target="../media/image3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04.xml.rels><?xml version="1.0" encoding="UTF-8" standalone="yes"?>
<Relationships xmlns="http://schemas.openxmlformats.org/package/2006/relationships"><Relationship Id="rId13" Type="http://schemas.openxmlformats.org/officeDocument/2006/relationships/customXml" Target="../ink/ink335.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330.xml"/><Relationship Id="rId21" Type="http://schemas.openxmlformats.org/officeDocument/2006/relationships/customXml" Target="../ink/ink339.xml"/><Relationship Id="rId34" Type="http://schemas.openxmlformats.org/officeDocument/2006/relationships/image" Target="../media/image2760.png"/><Relationship Id="rId7" Type="http://schemas.openxmlformats.org/officeDocument/2006/relationships/customXml" Target="../ink/ink332.xml"/><Relationship Id="rId12" Type="http://schemas.openxmlformats.org/officeDocument/2006/relationships/image" Target="../media/image2650.png"/><Relationship Id="rId17" Type="http://schemas.openxmlformats.org/officeDocument/2006/relationships/customXml" Target="../ink/ink337.xml"/><Relationship Id="rId25" Type="http://schemas.openxmlformats.org/officeDocument/2006/relationships/customXml" Target="../ink/ink341.xml"/><Relationship Id="rId33" Type="http://schemas.openxmlformats.org/officeDocument/2006/relationships/customXml" Target="../ink/ink345.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343.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34.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331.xml"/><Relationship Id="rId15" Type="http://schemas.openxmlformats.org/officeDocument/2006/relationships/customXml" Target="../ink/ink336.xml"/><Relationship Id="rId23" Type="http://schemas.openxmlformats.org/officeDocument/2006/relationships/customXml" Target="../ink/ink340.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338.xml"/><Relationship Id="rId31" Type="http://schemas.openxmlformats.org/officeDocument/2006/relationships/customXml" Target="../ink/ink344.xml"/><Relationship Id="rId4" Type="http://schemas.openxmlformats.org/officeDocument/2006/relationships/image" Target="../media/image2611.png"/><Relationship Id="rId9" Type="http://schemas.openxmlformats.org/officeDocument/2006/relationships/customXml" Target="../ink/ink333.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342.xml"/><Relationship Id="rId30" Type="http://schemas.openxmlformats.org/officeDocument/2006/relationships/image" Target="../media/image2740.png"/><Relationship Id="rId35" Type="http://schemas.openxmlformats.org/officeDocument/2006/relationships/customXml" Target="../ink/ink346.xml"/><Relationship Id="rId8" Type="http://schemas.openxmlformats.org/officeDocument/2006/relationships/image" Target="../media/image2630.png"/></Relationships>
</file>

<file path=ppt/slides/_rels/slide205.xml.rels><?xml version="1.0" encoding="UTF-8" standalone="yes"?>
<Relationships xmlns="http://schemas.openxmlformats.org/package/2006/relationships"><Relationship Id="rId13" Type="http://schemas.openxmlformats.org/officeDocument/2006/relationships/customXml" Target="../ink/ink352.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347.xml"/><Relationship Id="rId21" Type="http://schemas.openxmlformats.org/officeDocument/2006/relationships/customXml" Target="../ink/ink356.xml"/><Relationship Id="rId34" Type="http://schemas.openxmlformats.org/officeDocument/2006/relationships/image" Target="../media/image2930.png"/><Relationship Id="rId7" Type="http://schemas.openxmlformats.org/officeDocument/2006/relationships/customXml" Target="../ink/ink349.xml"/><Relationship Id="rId12" Type="http://schemas.openxmlformats.org/officeDocument/2006/relationships/image" Target="../media/image2820.png"/><Relationship Id="rId17" Type="http://schemas.openxmlformats.org/officeDocument/2006/relationships/customXml" Target="../ink/ink354.xml"/><Relationship Id="rId25" Type="http://schemas.openxmlformats.org/officeDocument/2006/relationships/customXml" Target="../ink/ink358.xml"/><Relationship Id="rId33" Type="http://schemas.openxmlformats.org/officeDocument/2006/relationships/customXml" Target="../ink/ink362.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360.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351.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348.xml"/><Relationship Id="rId15" Type="http://schemas.openxmlformats.org/officeDocument/2006/relationships/customXml" Target="../ink/ink353.xml"/><Relationship Id="rId23" Type="http://schemas.openxmlformats.org/officeDocument/2006/relationships/customXml" Target="../ink/ink357.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355.xml"/><Relationship Id="rId31" Type="http://schemas.openxmlformats.org/officeDocument/2006/relationships/customXml" Target="../ink/ink361.xml"/><Relationship Id="rId4" Type="http://schemas.openxmlformats.org/officeDocument/2006/relationships/image" Target="../media/image2780.png"/><Relationship Id="rId9" Type="http://schemas.openxmlformats.org/officeDocument/2006/relationships/customXml" Target="../ink/ink350.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359.xml"/><Relationship Id="rId30" Type="http://schemas.openxmlformats.org/officeDocument/2006/relationships/image" Target="../media/image2911.png"/><Relationship Id="rId35" Type="http://schemas.openxmlformats.org/officeDocument/2006/relationships/customXml" Target="../ink/ink363.xml"/><Relationship Id="rId8" Type="http://schemas.openxmlformats.org/officeDocument/2006/relationships/image" Target="../media/image2800.png"/></Relationships>
</file>

<file path=ppt/slides/_rels/slide206.xml.rels><?xml version="1.0" encoding="UTF-8" standalone="yes"?>
<Relationships xmlns="http://schemas.openxmlformats.org/package/2006/relationships"><Relationship Id="rId26" Type="http://schemas.openxmlformats.org/officeDocument/2006/relationships/image" Target="../media/image3060.png"/><Relationship Id="rId21" Type="http://schemas.openxmlformats.org/officeDocument/2006/relationships/customXml" Target="../ink/ink373.xml"/><Relationship Id="rId42" Type="http://schemas.openxmlformats.org/officeDocument/2006/relationships/image" Target="../media/image3140.png"/><Relationship Id="rId47" Type="http://schemas.openxmlformats.org/officeDocument/2006/relationships/customXml" Target="../ink/ink385.xml"/><Relationship Id="rId63" Type="http://schemas.openxmlformats.org/officeDocument/2006/relationships/customXml" Target="../ink/ink393.xml"/><Relationship Id="rId68" Type="http://schemas.openxmlformats.org/officeDocument/2006/relationships/image" Target="../media/image3270.png"/><Relationship Id="rId7" Type="http://schemas.openxmlformats.org/officeDocument/2006/relationships/customXml" Target="../ink/ink366.xml"/><Relationship Id="rId71" Type="http://schemas.openxmlformats.org/officeDocument/2006/relationships/customXml" Target="../ink/ink397.xml"/><Relationship Id="rId2" Type="http://schemas.openxmlformats.org/officeDocument/2006/relationships/image" Target="../media/image13.png"/><Relationship Id="rId16" Type="http://schemas.openxmlformats.org/officeDocument/2006/relationships/image" Target="../media/image3011.png"/><Relationship Id="rId29" Type="http://schemas.openxmlformats.org/officeDocument/2006/relationships/customXml" Target="../ink/ink377.xml"/><Relationship Id="rId11" Type="http://schemas.openxmlformats.org/officeDocument/2006/relationships/customXml" Target="../ink/ink368.xml"/><Relationship Id="rId24" Type="http://schemas.openxmlformats.org/officeDocument/2006/relationships/image" Target="../media/image3050.png"/><Relationship Id="rId32" Type="http://schemas.openxmlformats.org/officeDocument/2006/relationships/image" Target="../media/image3090.png"/><Relationship Id="rId37" Type="http://schemas.openxmlformats.org/officeDocument/2006/relationships/customXml" Target="../ink/ink381.xml"/><Relationship Id="rId40" Type="http://schemas.openxmlformats.org/officeDocument/2006/relationships/image" Target="../media/image3130.png"/><Relationship Id="rId53" Type="http://schemas.openxmlformats.org/officeDocument/2006/relationships/customXml" Target="../ink/ink388.xml"/><Relationship Id="rId58" Type="http://schemas.openxmlformats.org/officeDocument/2006/relationships/image" Target="../media/image3220.png"/><Relationship Id="rId66" Type="http://schemas.openxmlformats.org/officeDocument/2006/relationships/image" Target="../media/image3260.png"/><Relationship Id="rId5" Type="http://schemas.openxmlformats.org/officeDocument/2006/relationships/customXml" Target="../ink/ink365.xml"/><Relationship Id="rId61" Type="http://schemas.openxmlformats.org/officeDocument/2006/relationships/customXml" Target="../ink/ink392.xml"/><Relationship Id="rId19" Type="http://schemas.openxmlformats.org/officeDocument/2006/relationships/customXml" Target="../ink/ink372.xml"/><Relationship Id="rId14" Type="http://schemas.openxmlformats.org/officeDocument/2006/relationships/image" Target="../media/image3000.png"/><Relationship Id="rId22" Type="http://schemas.openxmlformats.org/officeDocument/2006/relationships/image" Target="../media/image3040.png"/><Relationship Id="rId27" Type="http://schemas.openxmlformats.org/officeDocument/2006/relationships/customXml" Target="../ink/ink376.xml"/><Relationship Id="rId30" Type="http://schemas.openxmlformats.org/officeDocument/2006/relationships/image" Target="../media/image3080.png"/><Relationship Id="rId35" Type="http://schemas.openxmlformats.org/officeDocument/2006/relationships/customXml" Target="../ink/ink380.xml"/><Relationship Id="rId43" Type="http://schemas.openxmlformats.org/officeDocument/2006/relationships/customXml" Target="../ink/ink384.xml"/><Relationship Id="rId48" Type="http://schemas.openxmlformats.org/officeDocument/2006/relationships/image" Target="../media/image3170.png"/><Relationship Id="rId56" Type="http://schemas.openxmlformats.org/officeDocument/2006/relationships/image" Target="../media/image3211.png"/><Relationship Id="rId64" Type="http://schemas.openxmlformats.org/officeDocument/2006/relationships/image" Target="../media/image3250.png"/><Relationship Id="rId69" Type="http://schemas.openxmlformats.org/officeDocument/2006/relationships/customXml" Target="../ink/ink396.xml"/><Relationship Id="rId8" Type="http://schemas.openxmlformats.org/officeDocument/2006/relationships/image" Target="../media/image2970.png"/><Relationship Id="rId51" Type="http://schemas.openxmlformats.org/officeDocument/2006/relationships/customXml" Target="../ink/ink387.xml"/><Relationship Id="rId72" Type="http://schemas.openxmlformats.org/officeDocument/2006/relationships/image" Target="../media/image329.png"/><Relationship Id="rId3" Type="http://schemas.openxmlformats.org/officeDocument/2006/relationships/customXml" Target="../ink/ink364.xml"/><Relationship Id="rId12" Type="http://schemas.openxmlformats.org/officeDocument/2006/relationships/image" Target="../media/image2990.png"/><Relationship Id="rId17" Type="http://schemas.openxmlformats.org/officeDocument/2006/relationships/customXml" Target="../ink/ink371.xml"/><Relationship Id="rId25" Type="http://schemas.openxmlformats.org/officeDocument/2006/relationships/customXml" Target="../ink/ink375.xml"/><Relationship Id="rId33" Type="http://schemas.openxmlformats.org/officeDocument/2006/relationships/customXml" Target="../ink/ink379.xml"/><Relationship Id="rId38" Type="http://schemas.openxmlformats.org/officeDocument/2006/relationships/image" Target="../media/image3120.png"/><Relationship Id="rId46" Type="http://schemas.openxmlformats.org/officeDocument/2006/relationships/image" Target="../media/image3160.png"/><Relationship Id="rId59" Type="http://schemas.openxmlformats.org/officeDocument/2006/relationships/customXml" Target="../ink/ink391.xml"/><Relationship Id="rId67" Type="http://schemas.openxmlformats.org/officeDocument/2006/relationships/customXml" Target="../ink/ink395.xml"/><Relationship Id="rId20" Type="http://schemas.openxmlformats.org/officeDocument/2006/relationships/image" Target="../media/image3030.png"/><Relationship Id="rId41" Type="http://schemas.openxmlformats.org/officeDocument/2006/relationships/customXml" Target="../ink/ink383.xml"/><Relationship Id="rId54" Type="http://schemas.openxmlformats.org/officeDocument/2006/relationships/image" Target="../media/image3200.png"/><Relationship Id="rId62" Type="http://schemas.openxmlformats.org/officeDocument/2006/relationships/image" Target="../media/image3240.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370.xml"/><Relationship Id="rId23" Type="http://schemas.openxmlformats.org/officeDocument/2006/relationships/customXml" Target="../ink/ink374.xml"/><Relationship Id="rId28" Type="http://schemas.openxmlformats.org/officeDocument/2006/relationships/image" Target="../media/image3070.png"/><Relationship Id="rId36" Type="http://schemas.openxmlformats.org/officeDocument/2006/relationships/image" Target="../media/image3111.png"/><Relationship Id="rId49" Type="http://schemas.openxmlformats.org/officeDocument/2006/relationships/customXml" Target="../ink/ink386.xml"/><Relationship Id="rId57" Type="http://schemas.openxmlformats.org/officeDocument/2006/relationships/customXml" Target="../ink/ink390.xml"/><Relationship Id="rId10" Type="http://schemas.openxmlformats.org/officeDocument/2006/relationships/image" Target="../media/image2980.png"/><Relationship Id="rId31" Type="http://schemas.openxmlformats.org/officeDocument/2006/relationships/customXml" Target="../ink/ink378.xml"/><Relationship Id="rId52" Type="http://schemas.openxmlformats.org/officeDocument/2006/relationships/image" Target="../media/image3190.png"/><Relationship Id="rId60" Type="http://schemas.openxmlformats.org/officeDocument/2006/relationships/image" Target="../media/image3230.png"/><Relationship Id="rId65" Type="http://schemas.openxmlformats.org/officeDocument/2006/relationships/customXml" Target="../ink/ink394.xml"/><Relationship Id="rId4" Type="http://schemas.openxmlformats.org/officeDocument/2006/relationships/image" Target="../media/image2950.png"/><Relationship Id="rId9" Type="http://schemas.openxmlformats.org/officeDocument/2006/relationships/customXml" Target="../ink/ink367.xml"/><Relationship Id="rId13" Type="http://schemas.openxmlformats.org/officeDocument/2006/relationships/customXml" Target="../ink/ink369.xml"/><Relationship Id="rId18" Type="http://schemas.openxmlformats.org/officeDocument/2006/relationships/image" Target="../media/image3020.png"/><Relationship Id="rId39" Type="http://schemas.openxmlformats.org/officeDocument/2006/relationships/customXml" Target="../ink/ink382.xml"/><Relationship Id="rId34" Type="http://schemas.openxmlformats.org/officeDocument/2006/relationships/image" Target="../media/image3100.png"/><Relationship Id="rId50" Type="http://schemas.openxmlformats.org/officeDocument/2006/relationships/image" Target="../media/image3180.png"/><Relationship Id="rId55" Type="http://schemas.openxmlformats.org/officeDocument/2006/relationships/customXml" Target="../ink/ink389.xml"/></Relationships>
</file>

<file path=ppt/slides/_rels/slide207.xml.rels><?xml version="1.0" encoding="UTF-8" standalone="yes"?>
<Relationships xmlns="http://schemas.openxmlformats.org/package/2006/relationships"><Relationship Id="rId26" Type="http://schemas.openxmlformats.org/officeDocument/2006/relationships/image" Target="../media/image3100.png"/><Relationship Id="rId21" Type="http://schemas.openxmlformats.org/officeDocument/2006/relationships/customXml" Target="../ink/ink407.xml"/><Relationship Id="rId42" Type="http://schemas.openxmlformats.org/officeDocument/2006/relationships/image" Target="../media/image334.png"/><Relationship Id="rId47" Type="http://schemas.openxmlformats.org/officeDocument/2006/relationships/customXml" Target="../ink/ink420.xml"/><Relationship Id="rId63" Type="http://schemas.openxmlformats.org/officeDocument/2006/relationships/customXml" Target="../ink/ink428.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441.xml"/><Relationship Id="rId16" Type="http://schemas.openxmlformats.org/officeDocument/2006/relationships/image" Target="../media/image3011.png"/><Relationship Id="rId11" Type="http://schemas.openxmlformats.org/officeDocument/2006/relationships/customXml" Target="../ink/ink402.xml"/><Relationship Id="rId32" Type="http://schemas.openxmlformats.org/officeDocument/2006/relationships/image" Target="../media/image3040.png"/><Relationship Id="rId37" Type="http://schemas.openxmlformats.org/officeDocument/2006/relationships/customXml" Target="../ink/ink415.xml"/><Relationship Id="rId53" Type="http://schemas.openxmlformats.org/officeDocument/2006/relationships/customXml" Target="../ink/ink423.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436.xml"/><Relationship Id="rId102" Type="http://schemas.openxmlformats.org/officeDocument/2006/relationships/image" Target="../media/image364.png"/><Relationship Id="rId5" Type="http://schemas.openxmlformats.org/officeDocument/2006/relationships/customXml" Target="../ink/ink399.xml"/><Relationship Id="rId90" Type="http://schemas.openxmlformats.org/officeDocument/2006/relationships/image" Target="../media/image358.png"/><Relationship Id="rId95" Type="http://schemas.openxmlformats.org/officeDocument/2006/relationships/customXml" Target="../ink/ink444.xml"/><Relationship Id="rId22" Type="http://schemas.openxmlformats.org/officeDocument/2006/relationships/image" Target="../media/image3080.png"/><Relationship Id="rId27" Type="http://schemas.openxmlformats.org/officeDocument/2006/relationships/customXml" Target="../ink/ink410.xml"/><Relationship Id="rId43" Type="http://schemas.openxmlformats.org/officeDocument/2006/relationships/customXml" Target="../ink/ink418.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431.xml"/><Relationship Id="rId80" Type="http://schemas.openxmlformats.org/officeDocument/2006/relationships/image" Target="../media/image353.png"/><Relationship Id="rId85" Type="http://schemas.openxmlformats.org/officeDocument/2006/relationships/customXml" Target="../ink/ink439.xml"/><Relationship Id="rId12" Type="http://schemas.openxmlformats.org/officeDocument/2006/relationships/image" Target="../media/image2990.png"/><Relationship Id="rId17" Type="http://schemas.openxmlformats.org/officeDocument/2006/relationships/customXml" Target="../ink/ink405.xml"/><Relationship Id="rId25" Type="http://schemas.openxmlformats.org/officeDocument/2006/relationships/customXml" Target="../ink/ink409.xml"/><Relationship Id="rId33" Type="http://schemas.openxmlformats.org/officeDocument/2006/relationships/customXml" Target="../ink/ink413.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426.xml"/><Relationship Id="rId67" Type="http://schemas.openxmlformats.org/officeDocument/2006/relationships/customXml" Target="../ink/ink430.xml"/><Relationship Id="rId103" Type="http://schemas.openxmlformats.org/officeDocument/2006/relationships/customXml" Target="../ink/ink448.xml"/><Relationship Id="rId20" Type="http://schemas.openxmlformats.org/officeDocument/2006/relationships/image" Target="../media/image3070.png"/><Relationship Id="rId41" Type="http://schemas.openxmlformats.org/officeDocument/2006/relationships/customXml" Target="../ink/ink417.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434.xml"/><Relationship Id="rId83" Type="http://schemas.openxmlformats.org/officeDocument/2006/relationships/customXml" Target="../ink/ink438.xml"/><Relationship Id="rId88" Type="http://schemas.openxmlformats.org/officeDocument/2006/relationships/image" Target="../media/image357.png"/><Relationship Id="rId91" Type="http://schemas.openxmlformats.org/officeDocument/2006/relationships/customXml" Target="../ink/ink442.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404.xml"/><Relationship Id="rId23" Type="http://schemas.openxmlformats.org/officeDocument/2006/relationships/customXml" Target="../ink/ink408.xml"/><Relationship Id="rId28" Type="http://schemas.openxmlformats.org/officeDocument/2006/relationships/image" Target="../media/image3111.png"/><Relationship Id="rId36" Type="http://schemas.openxmlformats.org/officeDocument/2006/relationships/image" Target="../media/image331.png"/><Relationship Id="rId49" Type="http://schemas.openxmlformats.org/officeDocument/2006/relationships/customXml" Target="../ink/ink421.xml"/><Relationship Id="rId57" Type="http://schemas.openxmlformats.org/officeDocument/2006/relationships/customXml" Target="../ink/ink425.xml"/><Relationship Id="rId10" Type="http://schemas.openxmlformats.org/officeDocument/2006/relationships/image" Target="../media/image2980.png"/><Relationship Id="rId31" Type="http://schemas.openxmlformats.org/officeDocument/2006/relationships/customXml" Target="../ink/ink412.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429.xml"/><Relationship Id="rId73" Type="http://schemas.openxmlformats.org/officeDocument/2006/relationships/customXml" Target="../ink/ink433.xml"/><Relationship Id="rId78" Type="http://schemas.openxmlformats.org/officeDocument/2006/relationships/image" Target="../media/image352.png"/><Relationship Id="rId81" Type="http://schemas.openxmlformats.org/officeDocument/2006/relationships/customXml" Target="../ink/ink437.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446.xml"/><Relationship Id="rId101" Type="http://schemas.openxmlformats.org/officeDocument/2006/relationships/customXml" Target="../ink/ink447.xml"/><Relationship Id="rId4" Type="http://schemas.openxmlformats.org/officeDocument/2006/relationships/image" Target="../media/image2950.png"/><Relationship Id="rId9" Type="http://schemas.openxmlformats.org/officeDocument/2006/relationships/customXml" Target="../ink/ink401.xml"/><Relationship Id="rId13" Type="http://schemas.openxmlformats.org/officeDocument/2006/relationships/customXml" Target="../ink/ink403.xml"/><Relationship Id="rId18" Type="http://schemas.openxmlformats.org/officeDocument/2006/relationships/image" Target="../media/image3020.png"/><Relationship Id="rId39" Type="http://schemas.openxmlformats.org/officeDocument/2006/relationships/customXml" Target="../ink/ink416.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424.xml"/><Relationship Id="rId76" Type="http://schemas.openxmlformats.org/officeDocument/2006/relationships/image" Target="../media/image351.png"/><Relationship Id="rId97" Type="http://schemas.openxmlformats.org/officeDocument/2006/relationships/customXml" Target="../ink/ink445.xml"/><Relationship Id="rId104" Type="http://schemas.openxmlformats.org/officeDocument/2006/relationships/image" Target="../media/image365.png"/><Relationship Id="rId7" Type="http://schemas.openxmlformats.org/officeDocument/2006/relationships/customXml" Target="../ink/ink400.xml"/><Relationship Id="rId71" Type="http://schemas.openxmlformats.org/officeDocument/2006/relationships/customXml" Target="../ink/ink432.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411.xml"/><Relationship Id="rId24" Type="http://schemas.openxmlformats.org/officeDocument/2006/relationships/image" Target="../media/image3090.png"/><Relationship Id="rId40" Type="http://schemas.openxmlformats.org/officeDocument/2006/relationships/image" Target="../media/image333.png"/><Relationship Id="rId45" Type="http://schemas.openxmlformats.org/officeDocument/2006/relationships/customXml" Target="../ink/ink419.xml"/><Relationship Id="rId66" Type="http://schemas.openxmlformats.org/officeDocument/2006/relationships/image" Target="../media/image346.png"/><Relationship Id="rId87" Type="http://schemas.openxmlformats.org/officeDocument/2006/relationships/customXml" Target="../ink/ink440.xml"/><Relationship Id="rId61" Type="http://schemas.openxmlformats.org/officeDocument/2006/relationships/customXml" Target="../ink/ink427.xml"/><Relationship Id="rId82" Type="http://schemas.openxmlformats.org/officeDocument/2006/relationships/image" Target="../media/image354.png"/><Relationship Id="rId19" Type="http://schemas.openxmlformats.org/officeDocument/2006/relationships/customXml" Target="../ink/ink406.xml"/><Relationship Id="rId14" Type="http://schemas.openxmlformats.org/officeDocument/2006/relationships/image" Target="../media/image3000.png"/><Relationship Id="rId30" Type="http://schemas.openxmlformats.org/officeDocument/2006/relationships/image" Target="../media/image3030.png"/><Relationship Id="rId35" Type="http://schemas.openxmlformats.org/officeDocument/2006/relationships/customXml" Target="../ink/ink414.xml"/><Relationship Id="rId56" Type="http://schemas.openxmlformats.org/officeDocument/2006/relationships/image" Target="../media/image341.png"/><Relationship Id="rId77" Type="http://schemas.openxmlformats.org/officeDocument/2006/relationships/customXml" Target="../ink/ink435.xml"/><Relationship Id="rId100" Type="http://schemas.openxmlformats.org/officeDocument/2006/relationships/image" Target="../media/image363.png"/><Relationship Id="rId8" Type="http://schemas.openxmlformats.org/officeDocument/2006/relationships/image" Target="../media/image2970.png"/><Relationship Id="rId51" Type="http://schemas.openxmlformats.org/officeDocument/2006/relationships/customXml" Target="../ink/ink422.xml"/><Relationship Id="rId72" Type="http://schemas.openxmlformats.org/officeDocument/2006/relationships/image" Target="../media/image349.png"/><Relationship Id="rId93" Type="http://schemas.openxmlformats.org/officeDocument/2006/relationships/customXml" Target="../ink/ink443.xml"/><Relationship Id="rId98" Type="http://schemas.openxmlformats.org/officeDocument/2006/relationships/image" Target="../media/image362.png"/><Relationship Id="rId3" Type="http://schemas.openxmlformats.org/officeDocument/2006/relationships/customXml" Target="../ink/ink398.xml"/></Relationships>
</file>

<file path=ppt/slides/_rels/slide208.xml.rels><?xml version="1.0" encoding="UTF-8" standalone="yes"?>
<Relationships xmlns="http://schemas.openxmlformats.org/package/2006/relationships"><Relationship Id="rId13" Type="http://schemas.openxmlformats.org/officeDocument/2006/relationships/customXml" Target="../ink/ink454.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449.xml"/><Relationship Id="rId21" Type="http://schemas.openxmlformats.org/officeDocument/2006/relationships/customXml" Target="../ink/ink458.xml"/><Relationship Id="rId34" Type="http://schemas.openxmlformats.org/officeDocument/2006/relationships/image" Target="../media/image2760.png"/><Relationship Id="rId7" Type="http://schemas.openxmlformats.org/officeDocument/2006/relationships/customXml" Target="../ink/ink451.xml"/><Relationship Id="rId12" Type="http://schemas.openxmlformats.org/officeDocument/2006/relationships/image" Target="../media/image2650.png"/><Relationship Id="rId17" Type="http://schemas.openxmlformats.org/officeDocument/2006/relationships/customXml" Target="../ink/ink456.xml"/><Relationship Id="rId25" Type="http://schemas.openxmlformats.org/officeDocument/2006/relationships/customXml" Target="../ink/ink460.xml"/><Relationship Id="rId33" Type="http://schemas.openxmlformats.org/officeDocument/2006/relationships/customXml" Target="../ink/ink464.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62.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453.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450.xml"/><Relationship Id="rId15" Type="http://schemas.openxmlformats.org/officeDocument/2006/relationships/customXml" Target="../ink/ink455.xml"/><Relationship Id="rId23" Type="http://schemas.openxmlformats.org/officeDocument/2006/relationships/customXml" Target="../ink/ink459.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457.xml"/><Relationship Id="rId31" Type="http://schemas.openxmlformats.org/officeDocument/2006/relationships/customXml" Target="../ink/ink463.xml"/><Relationship Id="rId4" Type="http://schemas.openxmlformats.org/officeDocument/2006/relationships/image" Target="../media/image2611.png"/><Relationship Id="rId9" Type="http://schemas.openxmlformats.org/officeDocument/2006/relationships/customXml" Target="../ink/ink452.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61.xml"/><Relationship Id="rId30" Type="http://schemas.openxmlformats.org/officeDocument/2006/relationships/image" Target="../media/image2740.png"/><Relationship Id="rId35" Type="http://schemas.openxmlformats.org/officeDocument/2006/relationships/customXml" Target="../ink/ink465.xml"/><Relationship Id="rId8" Type="http://schemas.openxmlformats.org/officeDocument/2006/relationships/image" Target="../media/image2630.png"/></Relationships>
</file>

<file path=ppt/slides/_rels/slide209.xml.rels><?xml version="1.0" encoding="UTF-8" standalone="yes"?>
<Relationships xmlns="http://schemas.openxmlformats.org/package/2006/relationships"><Relationship Id="rId13" Type="http://schemas.openxmlformats.org/officeDocument/2006/relationships/customXml" Target="../ink/ink471.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466.xml"/><Relationship Id="rId21" Type="http://schemas.openxmlformats.org/officeDocument/2006/relationships/customXml" Target="../ink/ink475.xml"/><Relationship Id="rId34" Type="http://schemas.openxmlformats.org/officeDocument/2006/relationships/image" Target="../media/image2930.png"/><Relationship Id="rId7" Type="http://schemas.openxmlformats.org/officeDocument/2006/relationships/customXml" Target="../ink/ink468.xml"/><Relationship Id="rId12" Type="http://schemas.openxmlformats.org/officeDocument/2006/relationships/image" Target="../media/image2820.png"/><Relationship Id="rId17" Type="http://schemas.openxmlformats.org/officeDocument/2006/relationships/customXml" Target="../ink/ink473.xml"/><Relationship Id="rId25" Type="http://schemas.openxmlformats.org/officeDocument/2006/relationships/customXml" Target="../ink/ink477.xml"/><Relationship Id="rId33" Type="http://schemas.openxmlformats.org/officeDocument/2006/relationships/customXml" Target="../ink/ink481.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479.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470.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467.xml"/><Relationship Id="rId15" Type="http://schemas.openxmlformats.org/officeDocument/2006/relationships/customXml" Target="../ink/ink472.xml"/><Relationship Id="rId23" Type="http://schemas.openxmlformats.org/officeDocument/2006/relationships/customXml" Target="../ink/ink476.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474.xml"/><Relationship Id="rId31" Type="http://schemas.openxmlformats.org/officeDocument/2006/relationships/customXml" Target="../ink/ink480.xml"/><Relationship Id="rId4" Type="http://schemas.openxmlformats.org/officeDocument/2006/relationships/image" Target="../media/image2780.png"/><Relationship Id="rId9" Type="http://schemas.openxmlformats.org/officeDocument/2006/relationships/customXml" Target="../ink/ink469.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478.xml"/><Relationship Id="rId30" Type="http://schemas.openxmlformats.org/officeDocument/2006/relationships/image" Target="../media/image2911.png"/><Relationship Id="rId35" Type="http://schemas.openxmlformats.org/officeDocument/2006/relationships/customXml" Target="../ink/ink482.xml"/><Relationship Id="rId8" Type="http://schemas.openxmlformats.org/officeDocument/2006/relationships/image" Target="../media/image28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3" Type="http://schemas.openxmlformats.org/officeDocument/2006/relationships/customXml" Target="../ink/ink488.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501.xml"/><Relationship Id="rId21" Type="http://schemas.openxmlformats.org/officeDocument/2006/relationships/customXml" Target="../ink/ink492.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85.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96.xml"/><Relationship Id="rId41" Type="http://schemas.openxmlformats.org/officeDocument/2006/relationships/customXml" Target="../ink/ink502.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87.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500.xml"/><Relationship Id="rId40" Type="http://schemas.openxmlformats.org/officeDocument/2006/relationships/image" Target="../media/image384.png"/><Relationship Id="rId5" Type="http://schemas.openxmlformats.org/officeDocument/2006/relationships/customXml" Target="../ink/ink484.xml"/><Relationship Id="rId15" Type="http://schemas.openxmlformats.org/officeDocument/2006/relationships/customXml" Target="../ink/ink489.xml"/><Relationship Id="rId23" Type="http://schemas.openxmlformats.org/officeDocument/2006/relationships/customXml" Target="../ink/ink493.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91.xml"/><Relationship Id="rId31" Type="http://schemas.openxmlformats.org/officeDocument/2006/relationships/customXml" Target="../ink/ink497.xml"/><Relationship Id="rId4" Type="http://schemas.openxmlformats.org/officeDocument/2006/relationships/image" Target="../media/image366.png"/><Relationship Id="rId9" Type="http://schemas.openxmlformats.org/officeDocument/2006/relationships/customXml" Target="../ink/ink486.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95.xml"/><Relationship Id="rId30" Type="http://schemas.openxmlformats.org/officeDocument/2006/relationships/image" Target="../media/image379.png"/><Relationship Id="rId35" Type="http://schemas.openxmlformats.org/officeDocument/2006/relationships/customXml" Target="../ink/ink499.xml"/><Relationship Id="rId8" Type="http://schemas.openxmlformats.org/officeDocument/2006/relationships/image" Target="../media/image368.png"/><Relationship Id="rId3" Type="http://schemas.openxmlformats.org/officeDocument/2006/relationships/customXml" Target="../ink/ink483.xml"/><Relationship Id="rId12" Type="http://schemas.openxmlformats.org/officeDocument/2006/relationships/image" Target="../media/image370.png"/><Relationship Id="rId17" Type="http://schemas.openxmlformats.org/officeDocument/2006/relationships/customXml" Target="../ink/ink490.xml"/><Relationship Id="rId25" Type="http://schemas.openxmlformats.org/officeDocument/2006/relationships/customXml" Target="../ink/ink494.xml"/><Relationship Id="rId33" Type="http://schemas.openxmlformats.org/officeDocument/2006/relationships/customXml" Target="../ink/ink498.xml"/><Relationship Id="rId38" Type="http://schemas.openxmlformats.org/officeDocument/2006/relationships/image" Target="../media/image383.png"/></Relationships>
</file>

<file path=ppt/slides/_rels/slide211.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512.xml"/><Relationship Id="rId42" Type="http://schemas.openxmlformats.org/officeDocument/2006/relationships/image" Target="../media/image386.png"/><Relationship Id="rId47" Type="http://schemas.openxmlformats.org/officeDocument/2006/relationships/customXml" Target="../ink/ink524.xml"/><Relationship Id="rId63" Type="http://schemas.openxmlformats.org/officeDocument/2006/relationships/customXml" Target="../ink/ink532.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545.xml"/><Relationship Id="rId16" Type="http://schemas.openxmlformats.org/officeDocument/2006/relationships/image" Target="../media/image372.png"/><Relationship Id="rId11" Type="http://schemas.openxmlformats.org/officeDocument/2006/relationships/customXml" Target="../ink/ink507.xml"/><Relationship Id="rId32" Type="http://schemas.openxmlformats.org/officeDocument/2006/relationships/image" Target="../media/image380.png"/><Relationship Id="rId37" Type="http://schemas.openxmlformats.org/officeDocument/2006/relationships/customXml" Target="../ink/ink519.xml"/><Relationship Id="rId53" Type="http://schemas.openxmlformats.org/officeDocument/2006/relationships/customXml" Target="../ink/ink527.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540.xml"/><Relationship Id="rId102" Type="http://schemas.openxmlformats.org/officeDocument/2006/relationships/image" Target="../media/image416.png"/><Relationship Id="rId5" Type="http://schemas.openxmlformats.org/officeDocument/2006/relationships/customXml" Target="../ink/ink504.xml"/><Relationship Id="rId90" Type="http://schemas.openxmlformats.org/officeDocument/2006/relationships/image" Target="../media/image410.png"/><Relationship Id="rId95" Type="http://schemas.openxmlformats.org/officeDocument/2006/relationships/customXml" Target="../ink/ink548.xml"/><Relationship Id="rId22" Type="http://schemas.openxmlformats.org/officeDocument/2006/relationships/image" Target="../media/image375.png"/><Relationship Id="rId27" Type="http://schemas.openxmlformats.org/officeDocument/2006/relationships/customXml" Target="../ink/ink515.xml"/><Relationship Id="rId43" Type="http://schemas.openxmlformats.org/officeDocument/2006/relationships/customXml" Target="../ink/ink522.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535.xml"/><Relationship Id="rId80" Type="http://schemas.openxmlformats.org/officeDocument/2006/relationships/image" Target="../media/image405.png"/><Relationship Id="rId85" Type="http://schemas.openxmlformats.org/officeDocument/2006/relationships/customXml" Target="../ink/ink543.xml"/><Relationship Id="rId12" Type="http://schemas.openxmlformats.org/officeDocument/2006/relationships/image" Target="../media/image370.png"/><Relationship Id="rId17" Type="http://schemas.openxmlformats.org/officeDocument/2006/relationships/customXml" Target="../ink/ink510.xml"/><Relationship Id="rId25" Type="http://schemas.openxmlformats.org/officeDocument/2006/relationships/customXml" Target="../ink/ink514.xml"/><Relationship Id="rId33" Type="http://schemas.openxmlformats.org/officeDocument/2006/relationships/customXml" Target="../ink/ink518.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530.xml"/><Relationship Id="rId67" Type="http://schemas.openxmlformats.org/officeDocument/2006/relationships/customXml" Target="../ink/ink534.xml"/><Relationship Id="rId103" Type="http://schemas.openxmlformats.org/officeDocument/2006/relationships/customXml" Target="../ink/ink552.xml"/><Relationship Id="rId20" Type="http://schemas.openxmlformats.org/officeDocument/2006/relationships/image" Target="../media/image374.png"/><Relationship Id="rId41" Type="http://schemas.openxmlformats.org/officeDocument/2006/relationships/customXml" Target="../ink/ink521.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538.xml"/><Relationship Id="rId83" Type="http://schemas.openxmlformats.org/officeDocument/2006/relationships/customXml" Target="../ink/ink542.xml"/><Relationship Id="rId88" Type="http://schemas.openxmlformats.org/officeDocument/2006/relationships/image" Target="../media/image409.png"/><Relationship Id="rId91" Type="http://schemas.openxmlformats.org/officeDocument/2006/relationships/customXml" Target="../ink/ink546.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509.xml"/><Relationship Id="rId23" Type="http://schemas.openxmlformats.org/officeDocument/2006/relationships/customXml" Target="../ink/ink513.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525.xml"/><Relationship Id="rId57" Type="http://schemas.openxmlformats.org/officeDocument/2006/relationships/customXml" Target="../ink/ink529.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517.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533.xml"/><Relationship Id="rId73" Type="http://schemas.openxmlformats.org/officeDocument/2006/relationships/customXml" Target="../ink/ink537.xml"/><Relationship Id="rId78" Type="http://schemas.openxmlformats.org/officeDocument/2006/relationships/image" Target="../media/image404.png"/><Relationship Id="rId81" Type="http://schemas.openxmlformats.org/officeDocument/2006/relationships/customXml" Target="../ink/ink541.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550.xml"/><Relationship Id="rId101" Type="http://schemas.openxmlformats.org/officeDocument/2006/relationships/customXml" Target="../ink/ink551.xml"/><Relationship Id="rId4" Type="http://schemas.openxmlformats.org/officeDocument/2006/relationships/image" Target="../media/image366.png"/><Relationship Id="rId9" Type="http://schemas.openxmlformats.org/officeDocument/2006/relationships/customXml" Target="../ink/ink506.xml"/><Relationship Id="rId13" Type="http://schemas.openxmlformats.org/officeDocument/2006/relationships/customXml" Target="../ink/ink508.xml"/><Relationship Id="rId18" Type="http://schemas.openxmlformats.org/officeDocument/2006/relationships/image" Target="../media/image373.png"/><Relationship Id="rId39" Type="http://schemas.openxmlformats.org/officeDocument/2006/relationships/customXml" Target="../ink/ink520.xml"/><Relationship Id="rId50" Type="http://schemas.openxmlformats.org/officeDocument/2006/relationships/image" Target="../media/image390.png"/><Relationship Id="rId55" Type="http://schemas.openxmlformats.org/officeDocument/2006/relationships/customXml" Target="../ink/ink528.xml"/><Relationship Id="rId76" Type="http://schemas.openxmlformats.org/officeDocument/2006/relationships/image" Target="../media/image403.png"/><Relationship Id="rId97" Type="http://schemas.openxmlformats.org/officeDocument/2006/relationships/customXml" Target="../ink/ink549.xml"/><Relationship Id="rId104" Type="http://schemas.openxmlformats.org/officeDocument/2006/relationships/image" Target="../media/image417.png"/><Relationship Id="rId7" Type="http://schemas.openxmlformats.org/officeDocument/2006/relationships/customXml" Target="../ink/ink505.xml"/><Relationship Id="rId71" Type="http://schemas.openxmlformats.org/officeDocument/2006/relationships/customXml" Target="../ink/ink536.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516.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523.xml"/><Relationship Id="rId66" Type="http://schemas.openxmlformats.org/officeDocument/2006/relationships/image" Target="../media/image398.png"/><Relationship Id="rId87" Type="http://schemas.openxmlformats.org/officeDocument/2006/relationships/customXml" Target="../ink/ink544.xml"/><Relationship Id="rId61" Type="http://schemas.openxmlformats.org/officeDocument/2006/relationships/customXml" Target="../ink/ink531.xml"/><Relationship Id="rId82" Type="http://schemas.openxmlformats.org/officeDocument/2006/relationships/image" Target="../media/image406.png"/><Relationship Id="rId19" Type="http://schemas.openxmlformats.org/officeDocument/2006/relationships/customXml" Target="../ink/ink511.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539.xml"/><Relationship Id="rId100" Type="http://schemas.openxmlformats.org/officeDocument/2006/relationships/image" Target="../media/image415.png"/><Relationship Id="rId105" Type="http://schemas.openxmlformats.org/officeDocument/2006/relationships/customXml" Target="../ink/ink553.xml"/><Relationship Id="rId8" Type="http://schemas.openxmlformats.org/officeDocument/2006/relationships/image" Target="../media/image368.png"/><Relationship Id="rId51" Type="http://schemas.openxmlformats.org/officeDocument/2006/relationships/customXml" Target="../ink/ink526.xml"/><Relationship Id="rId72" Type="http://schemas.openxmlformats.org/officeDocument/2006/relationships/image" Target="../media/image401.png"/><Relationship Id="rId93" Type="http://schemas.openxmlformats.org/officeDocument/2006/relationships/customXml" Target="../ink/ink547.xml"/><Relationship Id="rId98" Type="http://schemas.openxmlformats.org/officeDocument/2006/relationships/image" Target="../media/image414.png"/><Relationship Id="rId3" Type="http://schemas.openxmlformats.org/officeDocument/2006/relationships/customXml" Target="../ink/ink50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7.xml.rels><?xml version="1.0" encoding="UTF-8" standalone="yes"?>
<Relationships xmlns="http://schemas.openxmlformats.org/package/2006/relationships"><Relationship Id="rId8" Type="http://schemas.openxmlformats.org/officeDocument/2006/relationships/customXml" Target="../ink/ink555.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554.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customXml" Target="../ink/ink556.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557.xml"/><Relationship Id="rId4" Type="http://schemas.openxmlformats.org/officeDocument/2006/relationships/image" Target="../media/image4290.png"/></Relationships>
</file>

<file path=ppt/slides/_rels/slide238.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63.xml"/><Relationship Id="rId18" Type="http://schemas.openxmlformats.org/officeDocument/2006/relationships/image" Target="../media/image438.png"/><Relationship Id="rId3" Type="http://schemas.openxmlformats.org/officeDocument/2006/relationships/customXml" Target="../ink/ink558.xml"/><Relationship Id="rId7" Type="http://schemas.openxmlformats.org/officeDocument/2006/relationships/customXml" Target="../ink/ink560.xml"/><Relationship Id="rId12" Type="http://schemas.openxmlformats.org/officeDocument/2006/relationships/image" Target="../media/image435.png"/><Relationship Id="rId17" Type="http://schemas.openxmlformats.org/officeDocument/2006/relationships/customXml" Target="../ink/ink565.xml"/><Relationship Id="rId2" Type="http://schemas.openxmlformats.org/officeDocument/2006/relationships/image" Target="../media/image217.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62.xml"/><Relationship Id="rId5" Type="http://schemas.openxmlformats.org/officeDocument/2006/relationships/customXml" Target="../ink/ink559.xml"/><Relationship Id="rId15" Type="http://schemas.openxmlformats.org/officeDocument/2006/relationships/customXml" Target="../ink/ink564.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61.xml"/><Relationship Id="rId14" Type="http://schemas.openxmlformats.org/officeDocument/2006/relationships/image" Target="../media/image43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71.xml"/><Relationship Id="rId18" Type="http://schemas.openxmlformats.org/officeDocument/2006/relationships/image" Target="../media/image446.png"/><Relationship Id="rId3" Type="http://schemas.openxmlformats.org/officeDocument/2006/relationships/customXml" Target="../ink/ink566.xml"/><Relationship Id="rId7" Type="http://schemas.openxmlformats.org/officeDocument/2006/relationships/customXml" Target="../ink/ink568.xml"/><Relationship Id="rId12" Type="http://schemas.openxmlformats.org/officeDocument/2006/relationships/image" Target="../media/image443.png"/><Relationship Id="rId17" Type="http://schemas.openxmlformats.org/officeDocument/2006/relationships/customXml" Target="../ink/ink573.xml"/><Relationship Id="rId2" Type="http://schemas.openxmlformats.org/officeDocument/2006/relationships/image" Target="../media/image217.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70.xml"/><Relationship Id="rId5" Type="http://schemas.openxmlformats.org/officeDocument/2006/relationships/customXml" Target="../ink/ink567.xml"/><Relationship Id="rId15" Type="http://schemas.openxmlformats.org/officeDocument/2006/relationships/customXml" Target="../ink/ink572.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69.xml"/><Relationship Id="rId14" Type="http://schemas.openxmlformats.org/officeDocument/2006/relationships/image" Target="../media/image444.png"/></Relationships>
</file>

<file path=ppt/slides/_rels/slide243.xml.rels><?xml version="1.0" encoding="UTF-8" standalone="yes"?>
<Relationships xmlns="http://schemas.openxmlformats.org/package/2006/relationships"><Relationship Id="rId8" Type="http://schemas.openxmlformats.org/officeDocument/2006/relationships/customXml" Target="../ink/ink576.xml"/><Relationship Id="rId13" Type="http://schemas.openxmlformats.org/officeDocument/2006/relationships/image" Target="../media/image451.png"/><Relationship Id="rId18" Type="http://schemas.openxmlformats.org/officeDocument/2006/relationships/customXml" Target="../ink/ink581.xml"/><Relationship Id="rId3" Type="http://schemas.openxmlformats.org/officeDocument/2006/relationships/image" Target="../media/image217.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78.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9.xml"/><Relationship Id="rId16" Type="http://schemas.openxmlformats.org/officeDocument/2006/relationships/customXml" Target="../ink/ink580.xml"/><Relationship Id="rId20"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75.xml"/><Relationship Id="rId11" Type="http://schemas.openxmlformats.org/officeDocument/2006/relationships/image" Target="../media/image450.png"/><Relationship Id="rId24" Type="http://schemas.openxmlformats.org/officeDocument/2006/relationships/customXml" Target="../ink/ink584.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77.xml"/><Relationship Id="rId19" Type="http://schemas.openxmlformats.org/officeDocument/2006/relationships/image" Target="../media/image454.png"/><Relationship Id="rId4" Type="http://schemas.openxmlformats.org/officeDocument/2006/relationships/customXml" Target="../ink/ink574.xml"/><Relationship Id="rId9" Type="http://schemas.openxmlformats.org/officeDocument/2006/relationships/image" Target="../media/image449.png"/><Relationship Id="rId14" Type="http://schemas.openxmlformats.org/officeDocument/2006/relationships/customXml" Target="../ink/ink579.xml"/><Relationship Id="rId22" Type="http://schemas.openxmlformats.org/officeDocument/2006/relationships/customXml" Target="../ink/ink58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customXml" Target="../ink/ink588.xml"/><Relationship Id="rId3" Type="http://schemas.openxmlformats.org/officeDocument/2006/relationships/image" Target="../media/image458.png"/><Relationship Id="rId7" Type="http://schemas.openxmlformats.org/officeDocument/2006/relationships/image" Target="../media/image460.png"/><Relationship Id="rId2" Type="http://schemas.openxmlformats.org/officeDocument/2006/relationships/customXml" Target="../ink/ink585.xml"/><Relationship Id="rId1" Type="http://schemas.openxmlformats.org/officeDocument/2006/relationships/slideLayout" Target="../slideLayouts/slideLayout2.xml"/><Relationship Id="rId6" Type="http://schemas.openxmlformats.org/officeDocument/2006/relationships/customXml" Target="../ink/ink587.xml"/><Relationship Id="rId11" Type="http://schemas.openxmlformats.org/officeDocument/2006/relationships/image" Target="../media/image462.png"/><Relationship Id="rId5" Type="http://schemas.openxmlformats.org/officeDocument/2006/relationships/image" Target="../media/image459.png"/><Relationship Id="rId10" Type="http://schemas.openxmlformats.org/officeDocument/2006/relationships/customXml" Target="../ink/ink589.xml"/><Relationship Id="rId4" Type="http://schemas.openxmlformats.org/officeDocument/2006/relationships/customXml" Target="../ink/ink586.xml"/><Relationship Id="rId9" Type="http://schemas.openxmlformats.org/officeDocument/2006/relationships/image" Target="../media/image461.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0.xml.rels><?xml version="1.0" encoding="UTF-8" standalone="yes"?>
<Relationships xmlns="http://schemas.openxmlformats.org/package/2006/relationships"><Relationship Id="rId8" Type="http://schemas.openxmlformats.org/officeDocument/2006/relationships/customXml" Target="../ink/ink593.xml"/><Relationship Id="rId13" Type="http://schemas.openxmlformats.org/officeDocument/2006/relationships/image" Target="../media/image468.png"/><Relationship Id="rId18" Type="http://schemas.openxmlformats.org/officeDocument/2006/relationships/customXml" Target="../ink/ink598.xml"/><Relationship Id="rId3" Type="http://schemas.openxmlformats.org/officeDocument/2006/relationships/image" Target="../media/image463.png"/><Relationship Id="rId7" Type="http://schemas.openxmlformats.org/officeDocument/2006/relationships/image" Target="../media/image465.png"/><Relationship Id="rId12" Type="http://schemas.openxmlformats.org/officeDocument/2006/relationships/customXml" Target="../ink/ink595.xml"/><Relationship Id="rId17" Type="http://schemas.openxmlformats.org/officeDocument/2006/relationships/image" Target="../media/image470.png"/><Relationship Id="rId2" Type="http://schemas.openxmlformats.org/officeDocument/2006/relationships/customXml" Target="../ink/ink590.xml"/><Relationship Id="rId16" Type="http://schemas.openxmlformats.org/officeDocument/2006/relationships/customXml" Target="../ink/ink597.xml"/><Relationship Id="rId1" Type="http://schemas.openxmlformats.org/officeDocument/2006/relationships/slideLayout" Target="../slideLayouts/slideLayout2.xml"/><Relationship Id="rId6" Type="http://schemas.openxmlformats.org/officeDocument/2006/relationships/customXml" Target="../ink/ink592.xml"/><Relationship Id="rId11" Type="http://schemas.openxmlformats.org/officeDocument/2006/relationships/image" Target="../media/image467.png"/><Relationship Id="rId5" Type="http://schemas.openxmlformats.org/officeDocument/2006/relationships/image" Target="../media/image464.png"/><Relationship Id="rId15" Type="http://schemas.openxmlformats.org/officeDocument/2006/relationships/image" Target="../media/image469.png"/><Relationship Id="rId10" Type="http://schemas.openxmlformats.org/officeDocument/2006/relationships/customXml" Target="../ink/ink594.xml"/><Relationship Id="rId19" Type="http://schemas.openxmlformats.org/officeDocument/2006/relationships/image" Target="../media/image471.png"/><Relationship Id="rId4" Type="http://schemas.openxmlformats.org/officeDocument/2006/relationships/customXml" Target="../ink/ink591.xml"/><Relationship Id="rId9" Type="http://schemas.openxmlformats.org/officeDocument/2006/relationships/image" Target="../media/image466.png"/><Relationship Id="rId14" Type="http://schemas.openxmlformats.org/officeDocument/2006/relationships/customXml" Target="../ink/ink59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83.png"/><Relationship Id="rId4" Type="http://schemas.openxmlformats.org/officeDocument/2006/relationships/image" Target="../media/image482.png"/></Relationships>
</file>

<file path=ppt/slides/_rels/slide272.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485.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3" Type="http://schemas.openxmlformats.org/officeDocument/2006/relationships/customXml" Target="../ink/ink604.xml"/><Relationship Id="rId18" Type="http://schemas.openxmlformats.org/officeDocument/2006/relationships/image" Target="../media/image4740.png"/><Relationship Id="rId26" Type="http://schemas.openxmlformats.org/officeDocument/2006/relationships/image" Target="../media/image4780.png"/><Relationship Id="rId39" Type="http://schemas.openxmlformats.org/officeDocument/2006/relationships/customXml" Target="../ink/ink617.xml"/><Relationship Id="rId21" Type="http://schemas.openxmlformats.org/officeDocument/2006/relationships/customXml" Target="../ink/ink608.xml"/><Relationship Id="rId34" Type="http://schemas.openxmlformats.org/officeDocument/2006/relationships/image" Target="../media/image4820.png"/><Relationship Id="rId42" Type="http://schemas.openxmlformats.org/officeDocument/2006/relationships/image" Target="../media/image4860.png"/><Relationship Id="rId47" Type="http://schemas.openxmlformats.org/officeDocument/2006/relationships/customXml" Target="../ink/ink621.xml"/><Relationship Id="rId7" Type="http://schemas.openxmlformats.org/officeDocument/2006/relationships/customXml" Target="../ink/ink601.xml"/><Relationship Id="rId2" Type="http://schemas.openxmlformats.org/officeDocument/2006/relationships/image" Target="../media/image489.png"/><Relationship Id="rId16" Type="http://schemas.openxmlformats.org/officeDocument/2006/relationships/image" Target="../media/image4730.png"/><Relationship Id="rId29" Type="http://schemas.openxmlformats.org/officeDocument/2006/relationships/customXml" Target="../ink/ink612.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603.xml"/><Relationship Id="rId24" Type="http://schemas.openxmlformats.org/officeDocument/2006/relationships/image" Target="../media/image4770.png"/><Relationship Id="rId32" Type="http://schemas.openxmlformats.org/officeDocument/2006/relationships/image" Target="../media/image4810.png"/><Relationship Id="rId37" Type="http://schemas.openxmlformats.org/officeDocument/2006/relationships/customXml" Target="../ink/ink616.xml"/><Relationship Id="rId40" Type="http://schemas.openxmlformats.org/officeDocument/2006/relationships/image" Target="../media/image4850.png"/><Relationship Id="rId45" Type="http://schemas.openxmlformats.org/officeDocument/2006/relationships/customXml" Target="../ink/ink620.xml"/><Relationship Id="rId5" Type="http://schemas.openxmlformats.org/officeDocument/2006/relationships/customXml" Target="../ink/ink600.xml"/><Relationship Id="rId15" Type="http://schemas.openxmlformats.org/officeDocument/2006/relationships/customXml" Target="../ink/ink605.xml"/><Relationship Id="rId23" Type="http://schemas.openxmlformats.org/officeDocument/2006/relationships/customXml" Target="../ink/ink609.xml"/><Relationship Id="rId28" Type="http://schemas.openxmlformats.org/officeDocument/2006/relationships/image" Target="../media/image4790.png"/><Relationship Id="rId36" Type="http://schemas.openxmlformats.org/officeDocument/2006/relationships/image" Target="../media/image4830.png"/><Relationship Id="rId10" Type="http://schemas.openxmlformats.org/officeDocument/2006/relationships/image" Target="../media/image4700.png"/><Relationship Id="rId19" Type="http://schemas.openxmlformats.org/officeDocument/2006/relationships/customXml" Target="../ink/ink607.xml"/><Relationship Id="rId31" Type="http://schemas.openxmlformats.org/officeDocument/2006/relationships/customXml" Target="../ink/ink613.xml"/><Relationship Id="rId44" Type="http://schemas.openxmlformats.org/officeDocument/2006/relationships/image" Target="../media/image4870.png"/><Relationship Id="rId4" Type="http://schemas.openxmlformats.org/officeDocument/2006/relationships/image" Target="../media/image4670.png"/><Relationship Id="rId9" Type="http://schemas.openxmlformats.org/officeDocument/2006/relationships/customXml" Target="../ink/ink602.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611.xml"/><Relationship Id="rId30" Type="http://schemas.openxmlformats.org/officeDocument/2006/relationships/image" Target="../media/image4800.png"/><Relationship Id="rId35" Type="http://schemas.openxmlformats.org/officeDocument/2006/relationships/customXml" Target="../ink/ink615.xml"/><Relationship Id="rId43" Type="http://schemas.openxmlformats.org/officeDocument/2006/relationships/customXml" Target="../ink/ink619.xml"/><Relationship Id="rId48" Type="http://schemas.openxmlformats.org/officeDocument/2006/relationships/image" Target="../media/image4890.png"/><Relationship Id="rId8" Type="http://schemas.openxmlformats.org/officeDocument/2006/relationships/image" Target="../media/image4690.png"/><Relationship Id="rId3" Type="http://schemas.openxmlformats.org/officeDocument/2006/relationships/customXml" Target="../ink/ink599.xml"/><Relationship Id="rId12" Type="http://schemas.openxmlformats.org/officeDocument/2006/relationships/image" Target="../media/image4710.png"/><Relationship Id="rId17" Type="http://schemas.openxmlformats.org/officeDocument/2006/relationships/customXml" Target="../ink/ink606.xml"/><Relationship Id="rId25" Type="http://schemas.openxmlformats.org/officeDocument/2006/relationships/customXml" Target="../ink/ink610.xml"/><Relationship Id="rId33" Type="http://schemas.openxmlformats.org/officeDocument/2006/relationships/customXml" Target="../ink/ink614.xml"/><Relationship Id="rId38" Type="http://schemas.openxmlformats.org/officeDocument/2006/relationships/image" Target="../media/image4840.png"/><Relationship Id="rId46" Type="http://schemas.openxmlformats.org/officeDocument/2006/relationships/image" Target="../media/image4880.png"/><Relationship Id="rId20" Type="http://schemas.openxmlformats.org/officeDocument/2006/relationships/image" Target="../media/image4750.png"/><Relationship Id="rId41" Type="http://schemas.openxmlformats.org/officeDocument/2006/relationships/customXml" Target="../ink/ink618.xml"/></Relationships>
</file>

<file path=ppt/slides/_rels/slide307.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627.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622.xml"/><Relationship Id="rId21" Type="http://schemas.openxmlformats.org/officeDocument/2006/relationships/customXml" Target="../ink/ink631.xml"/><Relationship Id="rId7" Type="http://schemas.openxmlformats.org/officeDocument/2006/relationships/customXml" Target="../ink/ink624.xml"/><Relationship Id="rId12" Type="http://schemas.openxmlformats.org/officeDocument/2006/relationships/image" Target="../media/image495.png"/><Relationship Id="rId17" Type="http://schemas.openxmlformats.org/officeDocument/2006/relationships/customXml" Target="../ink/ink629.xml"/><Relationship Id="rId25" Type="http://schemas.openxmlformats.org/officeDocument/2006/relationships/customXml" Target="../ink/ink633.xml"/><Relationship Id="rId2" Type="http://schemas.openxmlformats.org/officeDocument/2006/relationships/image" Target="../media/image490.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0.png"/><Relationship Id="rId11" Type="http://schemas.openxmlformats.org/officeDocument/2006/relationships/customXml" Target="../ink/ink626.xml"/><Relationship Id="rId24" Type="http://schemas.openxmlformats.org/officeDocument/2006/relationships/image" Target="../media/image501.png"/><Relationship Id="rId5" Type="http://schemas.openxmlformats.org/officeDocument/2006/relationships/customXml" Target="../ink/ink623.xml"/><Relationship Id="rId15" Type="http://schemas.openxmlformats.org/officeDocument/2006/relationships/customXml" Target="../ink/ink628.xml"/><Relationship Id="rId23" Type="http://schemas.openxmlformats.org/officeDocument/2006/relationships/customXml" Target="../ink/ink632.xml"/><Relationship Id="rId10" Type="http://schemas.openxmlformats.org/officeDocument/2006/relationships/image" Target="../media/image494.png"/><Relationship Id="rId19" Type="http://schemas.openxmlformats.org/officeDocument/2006/relationships/customXml" Target="../ink/ink630.xml"/><Relationship Id="rId4" Type="http://schemas.openxmlformats.org/officeDocument/2006/relationships/image" Target="../media/image4910.png"/><Relationship Id="rId9" Type="http://schemas.openxmlformats.org/officeDocument/2006/relationships/customXml" Target="../ink/ink625.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63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640.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635.xml"/><Relationship Id="rId21" Type="http://schemas.openxmlformats.org/officeDocument/2006/relationships/customXml" Target="../ink/ink644.xml"/><Relationship Id="rId7" Type="http://schemas.openxmlformats.org/officeDocument/2006/relationships/customXml" Target="../ink/ink637.xml"/><Relationship Id="rId12" Type="http://schemas.openxmlformats.org/officeDocument/2006/relationships/image" Target="../media/image509.png"/><Relationship Id="rId17" Type="http://schemas.openxmlformats.org/officeDocument/2006/relationships/customXml" Target="../ink/ink642.xml"/><Relationship Id="rId25" Type="http://schemas.openxmlformats.org/officeDocument/2006/relationships/customXml" Target="../ink/ink646.xml"/><Relationship Id="rId2" Type="http://schemas.openxmlformats.org/officeDocument/2006/relationships/image" Target="../media/image492.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648.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639.xml"/><Relationship Id="rId24" Type="http://schemas.openxmlformats.org/officeDocument/2006/relationships/image" Target="../media/image515.png"/><Relationship Id="rId5" Type="http://schemas.openxmlformats.org/officeDocument/2006/relationships/customXml" Target="../ink/ink636.xml"/><Relationship Id="rId15" Type="http://schemas.openxmlformats.org/officeDocument/2006/relationships/customXml" Target="../ink/ink641.xml"/><Relationship Id="rId23" Type="http://schemas.openxmlformats.org/officeDocument/2006/relationships/customXml" Target="../ink/ink645.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643.xml"/><Relationship Id="rId4" Type="http://schemas.openxmlformats.org/officeDocument/2006/relationships/image" Target="../media/image505.png"/><Relationship Id="rId9" Type="http://schemas.openxmlformats.org/officeDocument/2006/relationships/customXml" Target="../ink/ink638.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647.xml"/><Relationship Id="rId30" Type="http://schemas.openxmlformats.org/officeDocument/2006/relationships/image" Target="../media/image518.png"/></Relationships>
</file>

<file path=ppt/slides/_rels/slide312.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3" Type="http://schemas.openxmlformats.org/officeDocument/2006/relationships/customXml" Target="../ink/ink654.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649.xml"/><Relationship Id="rId21" Type="http://schemas.openxmlformats.org/officeDocument/2006/relationships/customXml" Target="../ink/ink658.xml"/><Relationship Id="rId34" Type="http://schemas.openxmlformats.org/officeDocument/2006/relationships/image" Target="../media/image550.png"/><Relationship Id="rId7" Type="http://schemas.openxmlformats.org/officeDocument/2006/relationships/customXml" Target="../ink/ink651.xml"/><Relationship Id="rId12" Type="http://schemas.openxmlformats.org/officeDocument/2006/relationships/image" Target="../media/image540.png"/><Relationship Id="rId17" Type="http://schemas.openxmlformats.org/officeDocument/2006/relationships/customXml" Target="../ink/ink656.xml"/><Relationship Id="rId25" Type="http://schemas.openxmlformats.org/officeDocument/2006/relationships/customXml" Target="../ink/ink660.xml"/><Relationship Id="rId33" Type="http://schemas.openxmlformats.org/officeDocument/2006/relationships/customXml" Target="../ink/ink664.xml"/><Relationship Id="rId2" Type="http://schemas.openxmlformats.org/officeDocument/2006/relationships/image" Target="../media/image520.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653.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650.xml"/><Relationship Id="rId15" Type="http://schemas.openxmlformats.org/officeDocument/2006/relationships/customXml" Target="../ink/ink655.xml"/><Relationship Id="rId23" Type="http://schemas.openxmlformats.org/officeDocument/2006/relationships/customXml" Target="../ink/ink659.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657.xml"/><Relationship Id="rId31" Type="http://schemas.openxmlformats.org/officeDocument/2006/relationships/customXml" Target="../ink/ink663.xml"/><Relationship Id="rId4" Type="http://schemas.openxmlformats.org/officeDocument/2006/relationships/image" Target="../media/image536.png"/><Relationship Id="rId9" Type="http://schemas.openxmlformats.org/officeDocument/2006/relationships/customXml" Target="../ink/ink652.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661.xml"/><Relationship Id="rId30" Type="http://schemas.openxmlformats.org/officeDocument/2006/relationships/image" Target="../media/image548.png"/><Relationship Id="rId35" Type="http://schemas.openxmlformats.org/officeDocument/2006/relationships/customXml" Target="../ink/ink665.xml"/><Relationship Id="rId8" Type="http://schemas.openxmlformats.org/officeDocument/2006/relationships/image" Target="../media/image538.png"/></Relationships>
</file>

<file path=ppt/slides/_rels/slide316.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525.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6" Type="http://schemas.openxmlformats.org/officeDocument/2006/relationships/image" Target="../media/image558.png"/><Relationship Id="rId21" Type="http://schemas.openxmlformats.org/officeDocument/2006/relationships/customXml" Target="../ink/ink675.xml"/><Relationship Id="rId42" Type="http://schemas.openxmlformats.org/officeDocument/2006/relationships/image" Target="../media/image566.png"/><Relationship Id="rId47" Type="http://schemas.openxmlformats.org/officeDocument/2006/relationships/customXml" Target="../ink/ink688.xml"/><Relationship Id="rId63" Type="http://schemas.openxmlformats.org/officeDocument/2006/relationships/customXml" Target="../ink/ink696.xml"/><Relationship Id="rId68" Type="http://schemas.openxmlformats.org/officeDocument/2006/relationships/image" Target="../media/image579.png"/><Relationship Id="rId2" Type="http://schemas.openxmlformats.org/officeDocument/2006/relationships/image" Target="../media/image528.png"/><Relationship Id="rId16" Type="http://schemas.openxmlformats.org/officeDocument/2006/relationships/image" Target="../media/image553.png"/><Relationship Id="rId29" Type="http://schemas.openxmlformats.org/officeDocument/2006/relationships/customXml" Target="../ink/ink679.xml"/><Relationship Id="rId11" Type="http://schemas.openxmlformats.org/officeDocument/2006/relationships/customXml" Target="../ink/ink670.xml"/><Relationship Id="rId24" Type="http://schemas.openxmlformats.org/officeDocument/2006/relationships/image" Target="../media/image557.png"/><Relationship Id="rId32" Type="http://schemas.openxmlformats.org/officeDocument/2006/relationships/image" Target="../media/image561.png"/><Relationship Id="rId37" Type="http://schemas.openxmlformats.org/officeDocument/2006/relationships/customXml" Target="../ink/ink683.xml"/><Relationship Id="rId40" Type="http://schemas.openxmlformats.org/officeDocument/2006/relationships/image" Target="../media/image565.png"/><Relationship Id="rId45" Type="http://schemas.openxmlformats.org/officeDocument/2006/relationships/customXml" Target="../ink/ink687.xml"/><Relationship Id="rId53" Type="http://schemas.openxmlformats.org/officeDocument/2006/relationships/customXml" Target="../ink/ink691.xml"/><Relationship Id="rId58" Type="http://schemas.openxmlformats.org/officeDocument/2006/relationships/image" Target="../media/image574.png"/><Relationship Id="rId66" Type="http://schemas.openxmlformats.org/officeDocument/2006/relationships/image" Target="../media/image578.png"/><Relationship Id="rId74" Type="http://schemas.openxmlformats.org/officeDocument/2006/relationships/image" Target="../media/image582.png"/><Relationship Id="rId5" Type="http://schemas.openxmlformats.org/officeDocument/2006/relationships/customXml" Target="../ink/ink667.xml"/><Relationship Id="rId61" Type="http://schemas.openxmlformats.org/officeDocument/2006/relationships/customXml" Target="../ink/ink695.xml"/><Relationship Id="rId19" Type="http://schemas.openxmlformats.org/officeDocument/2006/relationships/customXml" Target="../ink/ink674.xml"/><Relationship Id="rId14" Type="http://schemas.openxmlformats.org/officeDocument/2006/relationships/image" Target="../media/image552.png"/><Relationship Id="rId22" Type="http://schemas.openxmlformats.org/officeDocument/2006/relationships/image" Target="../media/image556.png"/><Relationship Id="rId27" Type="http://schemas.openxmlformats.org/officeDocument/2006/relationships/customXml" Target="../ink/ink678.xml"/><Relationship Id="rId30" Type="http://schemas.openxmlformats.org/officeDocument/2006/relationships/image" Target="../media/image560.png"/><Relationship Id="rId35" Type="http://schemas.openxmlformats.org/officeDocument/2006/relationships/customXml" Target="../ink/ink682.xml"/><Relationship Id="rId43" Type="http://schemas.openxmlformats.org/officeDocument/2006/relationships/customXml" Target="../ink/ink686.xml"/><Relationship Id="rId48" Type="http://schemas.openxmlformats.org/officeDocument/2006/relationships/image" Target="../media/image569.png"/><Relationship Id="rId56" Type="http://schemas.openxmlformats.org/officeDocument/2006/relationships/image" Target="../media/image573.png"/><Relationship Id="rId64" Type="http://schemas.openxmlformats.org/officeDocument/2006/relationships/image" Target="../media/image577.png"/><Relationship Id="rId69" Type="http://schemas.openxmlformats.org/officeDocument/2006/relationships/customXml" Target="../ink/ink699.xml"/><Relationship Id="rId8" Type="http://schemas.openxmlformats.org/officeDocument/2006/relationships/image" Target="../media/image533.png"/><Relationship Id="rId51" Type="http://schemas.openxmlformats.org/officeDocument/2006/relationships/customXml" Target="../ink/ink690.xml"/><Relationship Id="rId72" Type="http://schemas.openxmlformats.org/officeDocument/2006/relationships/image" Target="../media/image581.png"/><Relationship Id="rId3" Type="http://schemas.openxmlformats.org/officeDocument/2006/relationships/customXml" Target="../ink/ink666.xml"/><Relationship Id="rId12" Type="http://schemas.openxmlformats.org/officeDocument/2006/relationships/image" Target="../media/image535.png"/><Relationship Id="rId17" Type="http://schemas.openxmlformats.org/officeDocument/2006/relationships/customXml" Target="../ink/ink673.xml"/><Relationship Id="rId25" Type="http://schemas.openxmlformats.org/officeDocument/2006/relationships/customXml" Target="../ink/ink677.xml"/><Relationship Id="rId33" Type="http://schemas.openxmlformats.org/officeDocument/2006/relationships/customXml" Target="../ink/ink681.xml"/><Relationship Id="rId38" Type="http://schemas.openxmlformats.org/officeDocument/2006/relationships/image" Target="../media/image564.png"/><Relationship Id="rId46" Type="http://schemas.openxmlformats.org/officeDocument/2006/relationships/image" Target="../media/image568.png"/><Relationship Id="rId59" Type="http://schemas.openxmlformats.org/officeDocument/2006/relationships/customXml" Target="../ink/ink694.xml"/><Relationship Id="rId67" Type="http://schemas.openxmlformats.org/officeDocument/2006/relationships/customXml" Target="../ink/ink698.xml"/><Relationship Id="rId20" Type="http://schemas.openxmlformats.org/officeDocument/2006/relationships/image" Target="../media/image555.png"/><Relationship Id="rId41" Type="http://schemas.openxmlformats.org/officeDocument/2006/relationships/customXml" Target="../ink/ink685.xml"/><Relationship Id="rId54" Type="http://schemas.openxmlformats.org/officeDocument/2006/relationships/image" Target="../media/image572.png"/><Relationship Id="rId62" Type="http://schemas.openxmlformats.org/officeDocument/2006/relationships/image" Target="../media/image576.png"/><Relationship Id="rId70"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32.png"/><Relationship Id="rId15" Type="http://schemas.openxmlformats.org/officeDocument/2006/relationships/customXml" Target="../ink/ink672.xml"/><Relationship Id="rId23" Type="http://schemas.openxmlformats.org/officeDocument/2006/relationships/customXml" Target="../ink/ink676.xml"/><Relationship Id="rId28" Type="http://schemas.openxmlformats.org/officeDocument/2006/relationships/image" Target="../media/image559.png"/><Relationship Id="rId36" Type="http://schemas.openxmlformats.org/officeDocument/2006/relationships/image" Target="../media/image563.png"/><Relationship Id="rId49" Type="http://schemas.openxmlformats.org/officeDocument/2006/relationships/customXml" Target="../ink/ink689.xml"/><Relationship Id="rId57" Type="http://schemas.openxmlformats.org/officeDocument/2006/relationships/customXml" Target="../ink/ink693.xml"/><Relationship Id="rId10" Type="http://schemas.openxmlformats.org/officeDocument/2006/relationships/image" Target="../media/image534.png"/><Relationship Id="rId31" Type="http://schemas.openxmlformats.org/officeDocument/2006/relationships/customXml" Target="../ink/ink680.xml"/><Relationship Id="rId44" Type="http://schemas.openxmlformats.org/officeDocument/2006/relationships/image" Target="../media/image567.png"/><Relationship Id="rId52" Type="http://schemas.openxmlformats.org/officeDocument/2006/relationships/image" Target="../media/image571.png"/><Relationship Id="rId60" Type="http://schemas.openxmlformats.org/officeDocument/2006/relationships/image" Target="../media/image575.png"/><Relationship Id="rId65" Type="http://schemas.openxmlformats.org/officeDocument/2006/relationships/customXml" Target="../ink/ink697.xml"/><Relationship Id="rId73" Type="http://schemas.openxmlformats.org/officeDocument/2006/relationships/customXml" Target="../ink/ink701.xml"/><Relationship Id="rId4" Type="http://schemas.openxmlformats.org/officeDocument/2006/relationships/image" Target="../media/image531.png"/><Relationship Id="rId9" Type="http://schemas.openxmlformats.org/officeDocument/2006/relationships/customXml" Target="../ink/ink669.xml"/><Relationship Id="rId13" Type="http://schemas.openxmlformats.org/officeDocument/2006/relationships/customXml" Target="../ink/ink671.xml"/><Relationship Id="rId18" Type="http://schemas.openxmlformats.org/officeDocument/2006/relationships/image" Target="../media/image554.png"/><Relationship Id="rId39" Type="http://schemas.openxmlformats.org/officeDocument/2006/relationships/customXml" Target="../ink/ink684.xml"/><Relationship Id="rId34" Type="http://schemas.openxmlformats.org/officeDocument/2006/relationships/image" Target="../media/image562.png"/><Relationship Id="rId50" Type="http://schemas.openxmlformats.org/officeDocument/2006/relationships/image" Target="../media/image570.png"/><Relationship Id="rId55" Type="http://schemas.openxmlformats.org/officeDocument/2006/relationships/customXml" Target="../ink/ink692.xml"/><Relationship Id="rId7" Type="http://schemas.openxmlformats.org/officeDocument/2006/relationships/customXml" Target="../ink/ink668.xml"/><Relationship Id="rId71" Type="http://schemas.openxmlformats.org/officeDocument/2006/relationships/customXml" Target="../ink/ink700.xml"/></Relationships>
</file>

<file path=ppt/slides/_rels/slide328.xml.rels><?xml version="1.0" encoding="UTF-8" standalone="yes"?>
<Relationships xmlns="http://schemas.openxmlformats.org/package/2006/relationships"><Relationship Id="rId13" Type="http://schemas.openxmlformats.org/officeDocument/2006/relationships/customXml" Target="../ink/ink707.xml"/><Relationship Id="rId18" Type="http://schemas.openxmlformats.org/officeDocument/2006/relationships/image" Target="../media/image590.png"/><Relationship Id="rId26" Type="http://schemas.openxmlformats.org/officeDocument/2006/relationships/image" Target="../media/image594.png"/><Relationship Id="rId39" Type="http://schemas.openxmlformats.org/officeDocument/2006/relationships/customXml" Target="../ink/ink720.xml"/><Relationship Id="rId21" Type="http://schemas.openxmlformats.org/officeDocument/2006/relationships/customXml" Target="../ink/ink711.xml"/><Relationship Id="rId34" Type="http://schemas.openxmlformats.org/officeDocument/2006/relationships/image" Target="../media/image598.png"/><Relationship Id="rId42" Type="http://schemas.openxmlformats.org/officeDocument/2006/relationships/image" Target="../media/image602.png"/><Relationship Id="rId47" Type="http://schemas.openxmlformats.org/officeDocument/2006/relationships/customXml" Target="../ink/ink724.xml"/><Relationship Id="rId50" Type="http://schemas.openxmlformats.org/officeDocument/2006/relationships/image" Target="../media/image606.png"/><Relationship Id="rId7" Type="http://schemas.openxmlformats.org/officeDocument/2006/relationships/customXml" Target="../ink/ink704.xml"/><Relationship Id="rId2" Type="http://schemas.openxmlformats.org/officeDocument/2006/relationships/image" Target="../media/image528.png"/><Relationship Id="rId16" Type="http://schemas.openxmlformats.org/officeDocument/2006/relationships/image" Target="../media/image589.png"/><Relationship Id="rId29" Type="http://schemas.openxmlformats.org/officeDocument/2006/relationships/customXml" Target="../ink/ink715.xml"/><Relationship Id="rId11" Type="http://schemas.openxmlformats.org/officeDocument/2006/relationships/customXml" Target="../ink/ink706.xml"/><Relationship Id="rId24" Type="http://schemas.openxmlformats.org/officeDocument/2006/relationships/image" Target="../media/image593.png"/><Relationship Id="rId32" Type="http://schemas.openxmlformats.org/officeDocument/2006/relationships/image" Target="../media/image597.png"/><Relationship Id="rId37" Type="http://schemas.openxmlformats.org/officeDocument/2006/relationships/customXml" Target="../ink/ink719.xml"/><Relationship Id="rId40" Type="http://schemas.openxmlformats.org/officeDocument/2006/relationships/image" Target="../media/image601.png"/><Relationship Id="rId45" Type="http://schemas.openxmlformats.org/officeDocument/2006/relationships/customXml" Target="../ink/ink723.xml"/><Relationship Id="rId5" Type="http://schemas.openxmlformats.org/officeDocument/2006/relationships/customXml" Target="../ink/ink703.xml"/><Relationship Id="rId15" Type="http://schemas.openxmlformats.org/officeDocument/2006/relationships/customXml" Target="../ink/ink708.xml"/><Relationship Id="rId23" Type="http://schemas.openxmlformats.org/officeDocument/2006/relationships/customXml" Target="../ink/ink712.xml"/><Relationship Id="rId28" Type="http://schemas.openxmlformats.org/officeDocument/2006/relationships/image" Target="../media/image595.png"/><Relationship Id="rId36" Type="http://schemas.openxmlformats.org/officeDocument/2006/relationships/image" Target="../media/image599.png"/><Relationship Id="rId49" Type="http://schemas.openxmlformats.org/officeDocument/2006/relationships/customXml" Target="../ink/ink725.xml"/><Relationship Id="rId10" Type="http://schemas.openxmlformats.org/officeDocument/2006/relationships/image" Target="../media/image586.png"/><Relationship Id="rId19" Type="http://schemas.openxmlformats.org/officeDocument/2006/relationships/customXml" Target="../ink/ink710.xml"/><Relationship Id="rId31" Type="http://schemas.openxmlformats.org/officeDocument/2006/relationships/customXml" Target="../ink/ink716.xml"/><Relationship Id="rId44" Type="http://schemas.openxmlformats.org/officeDocument/2006/relationships/image" Target="../media/image603.png"/><Relationship Id="rId52" Type="http://schemas.openxmlformats.org/officeDocument/2006/relationships/image" Target="../media/image607.png"/><Relationship Id="rId4" Type="http://schemas.openxmlformats.org/officeDocument/2006/relationships/image" Target="../media/image583.png"/><Relationship Id="rId9" Type="http://schemas.openxmlformats.org/officeDocument/2006/relationships/customXml" Target="../ink/ink705.xml"/><Relationship Id="rId14" Type="http://schemas.openxmlformats.org/officeDocument/2006/relationships/image" Target="../media/image588.png"/><Relationship Id="rId22" Type="http://schemas.openxmlformats.org/officeDocument/2006/relationships/image" Target="../media/image592.png"/><Relationship Id="rId27" Type="http://schemas.openxmlformats.org/officeDocument/2006/relationships/customXml" Target="../ink/ink714.xml"/><Relationship Id="rId30" Type="http://schemas.openxmlformats.org/officeDocument/2006/relationships/image" Target="../media/image596.png"/><Relationship Id="rId35" Type="http://schemas.openxmlformats.org/officeDocument/2006/relationships/customXml" Target="../ink/ink718.xml"/><Relationship Id="rId43" Type="http://schemas.openxmlformats.org/officeDocument/2006/relationships/customXml" Target="../ink/ink722.xml"/><Relationship Id="rId48" Type="http://schemas.openxmlformats.org/officeDocument/2006/relationships/image" Target="../media/image605.png"/><Relationship Id="rId8" Type="http://schemas.openxmlformats.org/officeDocument/2006/relationships/image" Target="../media/image585.png"/><Relationship Id="rId51" Type="http://schemas.openxmlformats.org/officeDocument/2006/relationships/customXml" Target="../ink/ink726.xml"/><Relationship Id="rId3" Type="http://schemas.openxmlformats.org/officeDocument/2006/relationships/customXml" Target="../ink/ink702.xml"/><Relationship Id="rId12" Type="http://schemas.openxmlformats.org/officeDocument/2006/relationships/image" Target="../media/image587.png"/><Relationship Id="rId17" Type="http://schemas.openxmlformats.org/officeDocument/2006/relationships/customXml" Target="../ink/ink709.xml"/><Relationship Id="rId25" Type="http://schemas.openxmlformats.org/officeDocument/2006/relationships/customXml" Target="../ink/ink713.xml"/><Relationship Id="rId33" Type="http://schemas.openxmlformats.org/officeDocument/2006/relationships/customXml" Target="../ink/ink717.xml"/><Relationship Id="rId38" Type="http://schemas.openxmlformats.org/officeDocument/2006/relationships/image" Target="../media/image600.png"/><Relationship Id="rId46" Type="http://schemas.openxmlformats.org/officeDocument/2006/relationships/image" Target="../media/image604.png"/><Relationship Id="rId20" Type="http://schemas.openxmlformats.org/officeDocument/2006/relationships/image" Target="../media/image591.png"/><Relationship Id="rId41" Type="http://schemas.openxmlformats.org/officeDocument/2006/relationships/customXml" Target="../ink/ink721.xml"/><Relationship Id="rId1" Type="http://schemas.openxmlformats.org/officeDocument/2006/relationships/slideLayout" Target="../slideLayouts/slideLayout2.xml"/><Relationship Id="rId6" Type="http://schemas.openxmlformats.org/officeDocument/2006/relationships/image" Target="../media/image584.png"/></Relationships>
</file>

<file path=ppt/slides/_rels/slide329.xml.rels><?xml version="1.0" encoding="UTF-8" standalone="yes"?>
<Relationships xmlns="http://schemas.openxmlformats.org/package/2006/relationships"><Relationship Id="rId117" Type="http://schemas.openxmlformats.org/officeDocument/2006/relationships/customXml" Target="../ink/ink784.xml"/><Relationship Id="rId21" Type="http://schemas.openxmlformats.org/officeDocument/2006/relationships/customXml" Target="../ink/ink736.xml"/><Relationship Id="rId42" Type="http://schemas.openxmlformats.org/officeDocument/2006/relationships/image" Target="../media/image627.png"/><Relationship Id="rId47" Type="http://schemas.openxmlformats.org/officeDocument/2006/relationships/customXml" Target="../ink/ink749.xml"/><Relationship Id="rId63" Type="http://schemas.openxmlformats.org/officeDocument/2006/relationships/customXml" Target="../ink/ink757.xml"/><Relationship Id="rId68" Type="http://schemas.openxmlformats.org/officeDocument/2006/relationships/image" Target="../media/image640.png"/><Relationship Id="rId84" Type="http://schemas.openxmlformats.org/officeDocument/2006/relationships/image" Target="../media/image648.png"/><Relationship Id="rId89" Type="http://schemas.openxmlformats.org/officeDocument/2006/relationships/customXml" Target="../ink/ink770.xml"/><Relationship Id="rId112" Type="http://schemas.openxmlformats.org/officeDocument/2006/relationships/image" Target="../media/image663.png"/><Relationship Id="rId16" Type="http://schemas.openxmlformats.org/officeDocument/2006/relationships/image" Target="../media/image614.png"/><Relationship Id="rId107" Type="http://schemas.openxmlformats.org/officeDocument/2006/relationships/customXml" Target="../ink/ink779.xml"/><Relationship Id="rId11" Type="http://schemas.openxmlformats.org/officeDocument/2006/relationships/customXml" Target="../ink/ink731.xml"/><Relationship Id="rId32" Type="http://schemas.openxmlformats.org/officeDocument/2006/relationships/image" Target="../media/image622.png"/><Relationship Id="rId37" Type="http://schemas.openxmlformats.org/officeDocument/2006/relationships/customXml" Target="../ink/ink744.xml"/><Relationship Id="rId53" Type="http://schemas.openxmlformats.org/officeDocument/2006/relationships/customXml" Target="../ink/ink752.xml"/><Relationship Id="rId58" Type="http://schemas.openxmlformats.org/officeDocument/2006/relationships/image" Target="../media/image635.png"/><Relationship Id="rId74" Type="http://schemas.openxmlformats.org/officeDocument/2006/relationships/image" Target="../media/image643.png"/><Relationship Id="rId79" Type="http://schemas.openxmlformats.org/officeDocument/2006/relationships/customXml" Target="../ink/ink765.xml"/><Relationship Id="rId102" Type="http://schemas.openxmlformats.org/officeDocument/2006/relationships/image" Target="../media/image657.png"/><Relationship Id="rId123" Type="http://schemas.openxmlformats.org/officeDocument/2006/relationships/customXml" Target="../ink/ink787.xml"/><Relationship Id="rId128" Type="http://schemas.openxmlformats.org/officeDocument/2006/relationships/image" Target="../media/image671.png"/><Relationship Id="rId5" Type="http://schemas.openxmlformats.org/officeDocument/2006/relationships/customXml" Target="../ink/ink728.xml"/><Relationship Id="rId90" Type="http://schemas.openxmlformats.org/officeDocument/2006/relationships/image" Target="../media/image651.png"/><Relationship Id="rId95" Type="http://schemas.openxmlformats.org/officeDocument/2006/relationships/customXml" Target="../ink/ink773.xml"/><Relationship Id="rId22" Type="http://schemas.openxmlformats.org/officeDocument/2006/relationships/image" Target="../media/image617.png"/><Relationship Id="rId27" Type="http://schemas.openxmlformats.org/officeDocument/2006/relationships/customXml" Target="../ink/ink739.xml"/><Relationship Id="rId43" Type="http://schemas.openxmlformats.org/officeDocument/2006/relationships/customXml" Target="../ink/ink747.xml"/><Relationship Id="rId48" Type="http://schemas.openxmlformats.org/officeDocument/2006/relationships/image" Target="../media/image630.png"/><Relationship Id="rId64" Type="http://schemas.openxmlformats.org/officeDocument/2006/relationships/image" Target="../media/image638.png"/><Relationship Id="rId69" Type="http://schemas.openxmlformats.org/officeDocument/2006/relationships/customXml" Target="../ink/ink760.xml"/><Relationship Id="rId113" Type="http://schemas.openxmlformats.org/officeDocument/2006/relationships/customXml" Target="../ink/ink782.xml"/><Relationship Id="rId118" Type="http://schemas.openxmlformats.org/officeDocument/2006/relationships/image" Target="../media/image666.png"/><Relationship Id="rId80" Type="http://schemas.openxmlformats.org/officeDocument/2006/relationships/image" Target="../media/image646.png"/><Relationship Id="rId85" Type="http://schemas.openxmlformats.org/officeDocument/2006/relationships/customXml" Target="../ink/ink768.xml"/><Relationship Id="rId12" Type="http://schemas.openxmlformats.org/officeDocument/2006/relationships/image" Target="../media/image612.png"/><Relationship Id="rId17" Type="http://schemas.openxmlformats.org/officeDocument/2006/relationships/customXml" Target="../ink/ink734.xml"/><Relationship Id="rId33" Type="http://schemas.openxmlformats.org/officeDocument/2006/relationships/customXml" Target="../ink/ink742.xml"/><Relationship Id="rId38" Type="http://schemas.openxmlformats.org/officeDocument/2006/relationships/image" Target="../media/image625.png"/><Relationship Id="rId59" Type="http://schemas.openxmlformats.org/officeDocument/2006/relationships/customXml" Target="../ink/ink755.xml"/><Relationship Id="rId103" Type="http://schemas.openxmlformats.org/officeDocument/2006/relationships/customXml" Target="../ink/ink777.xml"/><Relationship Id="rId108" Type="http://schemas.openxmlformats.org/officeDocument/2006/relationships/image" Target="../media/image661.png"/><Relationship Id="rId124" Type="http://schemas.openxmlformats.org/officeDocument/2006/relationships/image" Target="../media/image669.png"/><Relationship Id="rId129" Type="http://schemas.openxmlformats.org/officeDocument/2006/relationships/customXml" Target="../ink/ink790.xml"/><Relationship Id="rId54" Type="http://schemas.openxmlformats.org/officeDocument/2006/relationships/image" Target="../media/image633.png"/><Relationship Id="rId70" Type="http://schemas.openxmlformats.org/officeDocument/2006/relationships/image" Target="../media/image641.png"/><Relationship Id="rId75" Type="http://schemas.openxmlformats.org/officeDocument/2006/relationships/customXml" Target="../ink/ink763.xml"/><Relationship Id="rId91" Type="http://schemas.openxmlformats.org/officeDocument/2006/relationships/customXml" Target="../ink/ink771.xml"/><Relationship Id="rId96" Type="http://schemas.openxmlformats.org/officeDocument/2006/relationships/image" Target="../media/image654.png"/><Relationship Id="rId1" Type="http://schemas.openxmlformats.org/officeDocument/2006/relationships/slideLayout" Target="../slideLayouts/slideLayout2.xml"/><Relationship Id="rId6" Type="http://schemas.openxmlformats.org/officeDocument/2006/relationships/image" Target="../media/image609.png"/><Relationship Id="rId23" Type="http://schemas.openxmlformats.org/officeDocument/2006/relationships/customXml" Target="../ink/ink737.xml"/><Relationship Id="rId28" Type="http://schemas.openxmlformats.org/officeDocument/2006/relationships/image" Target="../media/image620.png"/><Relationship Id="rId49" Type="http://schemas.openxmlformats.org/officeDocument/2006/relationships/customXml" Target="../ink/ink750.xml"/><Relationship Id="rId114" Type="http://schemas.openxmlformats.org/officeDocument/2006/relationships/image" Target="../media/image664.png"/><Relationship Id="rId119" Type="http://schemas.openxmlformats.org/officeDocument/2006/relationships/customXml" Target="../ink/ink785.xml"/><Relationship Id="rId44" Type="http://schemas.openxmlformats.org/officeDocument/2006/relationships/image" Target="../media/image628.png"/><Relationship Id="rId60" Type="http://schemas.openxmlformats.org/officeDocument/2006/relationships/image" Target="../media/image636.png"/><Relationship Id="rId65" Type="http://schemas.openxmlformats.org/officeDocument/2006/relationships/customXml" Target="../ink/ink758.xml"/><Relationship Id="rId81" Type="http://schemas.openxmlformats.org/officeDocument/2006/relationships/customXml" Target="../ink/ink766.xml"/><Relationship Id="rId86" Type="http://schemas.openxmlformats.org/officeDocument/2006/relationships/image" Target="../media/image649.png"/><Relationship Id="rId130" Type="http://schemas.openxmlformats.org/officeDocument/2006/relationships/image" Target="../media/image672.png"/><Relationship Id="rId13" Type="http://schemas.openxmlformats.org/officeDocument/2006/relationships/customXml" Target="../ink/ink732.xml"/><Relationship Id="rId18" Type="http://schemas.openxmlformats.org/officeDocument/2006/relationships/image" Target="../media/image615.png"/><Relationship Id="rId39" Type="http://schemas.openxmlformats.org/officeDocument/2006/relationships/customXml" Target="../ink/ink745.xml"/><Relationship Id="rId109" Type="http://schemas.openxmlformats.org/officeDocument/2006/relationships/customXml" Target="../ink/ink780.xml"/><Relationship Id="rId34" Type="http://schemas.openxmlformats.org/officeDocument/2006/relationships/image" Target="../media/image623.png"/><Relationship Id="rId50" Type="http://schemas.openxmlformats.org/officeDocument/2006/relationships/image" Target="../media/image631.png"/><Relationship Id="rId55" Type="http://schemas.openxmlformats.org/officeDocument/2006/relationships/customXml" Target="../ink/ink753.xml"/><Relationship Id="rId76" Type="http://schemas.openxmlformats.org/officeDocument/2006/relationships/image" Target="../media/image644.png"/><Relationship Id="rId97" Type="http://schemas.openxmlformats.org/officeDocument/2006/relationships/customXml" Target="../ink/ink774.xml"/><Relationship Id="rId104" Type="http://schemas.openxmlformats.org/officeDocument/2006/relationships/image" Target="../media/image658.png"/><Relationship Id="rId120" Type="http://schemas.openxmlformats.org/officeDocument/2006/relationships/image" Target="../media/image667.png"/><Relationship Id="rId125" Type="http://schemas.openxmlformats.org/officeDocument/2006/relationships/customXml" Target="../ink/ink788.xml"/><Relationship Id="rId7" Type="http://schemas.openxmlformats.org/officeDocument/2006/relationships/customXml" Target="../ink/ink729.xml"/><Relationship Id="rId71" Type="http://schemas.openxmlformats.org/officeDocument/2006/relationships/customXml" Target="../ink/ink761.xml"/><Relationship Id="rId92" Type="http://schemas.openxmlformats.org/officeDocument/2006/relationships/image" Target="../media/image652.png"/><Relationship Id="rId2" Type="http://schemas.openxmlformats.org/officeDocument/2006/relationships/image" Target="../media/image528.png"/><Relationship Id="rId29" Type="http://schemas.openxmlformats.org/officeDocument/2006/relationships/customXml" Target="../ink/ink740.xml"/><Relationship Id="rId24" Type="http://schemas.openxmlformats.org/officeDocument/2006/relationships/image" Target="../media/image618.png"/><Relationship Id="rId40" Type="http://schemas.openxmlformats.org/officeDocument/2006/relationships/image" Target="../media/image626.png"/><Relationship Id="rId45" Type="http://schemas.openxmlformats.org/officeDocument/2006/relationships/customXml" Target="../ink/ink748.xml"/><Relationship Id="rId66" Type="http://schemas.openxmlformats.org/officeDocument/2006/relationships/image" Target="../media/image639.png"/><Relationship Id="rId87" Type="http://schemas.openxmlformats.org/officeDocument/2006/relationships/customXml" Target="../ink/ink769.xml"/><Relationship Id="rId110" Type="http://schemas.openxmlformats.org/officeDocument/2006/relationships/image" Target="../media/image662.png"/><Relationship Id="rId115" Type="http://schemas.openxmlformats.org/officeDocument/2006/relationships/customXml" Target="../ink/ink783.xml"/><Relationship Id="rId131" Type="http://schemas.openxmlformats.org/officeDocument/2006/relationships/customXml" Target="../ink/ink791.xml"/><Relationship Id="rId61" Type="http://schemas.openxmlformats.org/officeDocument/2006/relationships/customXml" Target="../ink/ink756.xml"/><Relationship Id="rId82" Type="http://schemas.openxmlformats.org/officeDocument/2006/relationships/image" Target="../media/image647.png"/><Relationship Id="rId19" Type="http://schemas.openxmlformats.org/officeDocument/2006/relationships/customXml" Target="../ink/ink735.xml"/><Relationship Id="rId14" Type="http://schemas.openxmlformats.org/officeDocument/2006/relationships/image" Target="../media/image613.png"/><Relationship Id="rId30" Type="http://schemas.openxmlformats.org/officeDocument/2006/relationships/image" Target="../media/image621.png"/><Relationship Id="rId35" Type="http://schemas.openxmlformats.org/officeDocument/2006/relationships/customXml" Target="../ink/ink743.xml"/><Relationship Id="rId56" Type="http://schemas.openxmlformats.org/officeDocument/2006/relationships/image" Target="../media/image634.png"/><Relationship Id="rId77" Type="http://schemas.openxmlformats.org/officeDocument/2006/relationships/customXml" Target="../ink/ink764.xml"/><Relationship Id="rId100" Type="http://schemas.openxmlformats.org/officeDocument/2006/relationships/image" Target="../media/image656.png"/><Relationship Id="rId105" Type="http://schemas.openxmlformats.org/officeDocument/2006/relationships/customXml" Target="../ink/ink778.xml"/><Relationship Id="rId126" Type="http://schemas.openxmlformats.org/officeDocument/2006/relationships/image" Target="../media/image670.png"/><Relationship Id="rId8" Type="http://schemas.openxmlformats.org/officeDocument/2006/relationships/image" Target="../media/image610.png"/><Relationship Id="rId51" Type="http://schemas.openxmlformats.org/officeDocument/2006/relationships/customXml" Target="../ink/ink751.xml"/><Relationship Id="rId72" Type="http://schemas.openxmlformats.org/officeDocument/2006/relationships/image" Target="../media/image642.png"/><Relationship Id="rId93" Type="http://schemas.openxmlformats.org/officeDocument/2006/relationships/customXml" Target="../ink/ink772.xml"/><Relationship Id="rId98" Type="http://schemas.openxmlformats.org/officeDocument/2006/relationships/image" Target="../media/image655.png"/><Relationship Id="rId121" Type="http://schemas.openxmlformats.org/officeDocument/2006/relationships/customXml" Target="../ink/ink786.xml"/><Relationship Id="rId3" Type="http://schemas.openxmlformats.org/officeDocument/2006/relationships/customXml" Target="../ink/ink727.xml"/><Relationship Id="rId25" Type="http://schemas.openxmlformats.org/officeDocument/2006/relationships/customXml" Target="../ink/ink738.xml"/><Relationship Id="rId46" Type="http://schemas.openxmlformats.org/officeDocument/2006/relationships/image" Target="../media/image629.png"/><Relationship Id="rId67" Type="http://schemas.openxmlformats.org/officeDocument/2006/relationships/customXml" Target="../ink/ink759.xml"/><Relationship Id="rId116" Type="http://schemas.openxmlformats.org/officeDocument/2006/relationships/image" Target="../media/image665.png"/><Relationship Id="rId20" Type="http://schemas.openxmlformats.org/officeDocument/2006/relationships/image" Target="../media/image616.png"/><Relationship Id="rId41" Type="http://schemas.openxmlformats.org/officeDocument/2006/relationships/customXml" Target="../ink/ink746.xml"/><Relationship Id="rId62" Type="http://schemas.openxmlformats.org/officeDocument/2006/relationships/image" Target="../media/image637.png"/><Relationship Id="rId83" Type="http://schemas.openxmlformats.org/officeDocument/2006/relationships/customXml" Target="../ink/ink767.xml"/><Relationship Id="rId88" Type="http://schemas.openxmlformats.org/officeDocument/2006/relationships/image" Target="../media/image650.png"/><Relationship Id="rId111" Type="http://schemas.openxmlformats.org/officeDocument/2006/relationships/customXml" Target="../ink/ink781.xml"/><Relationship Id="rId132" Type="http://schemas.openxmlformats.org/officeDocument/2006/relationships/image" Target="../media/image673.png"/><Relationship Id="rId15" Type="http://schemas.openxmlformats.org/officeDocument/2006/relationships/customXml" Target="../ink/ink733.xml"/><Relationship Id="rId36" Type="http://schemas.openxmlformats.org/officeDocument/2006/relationships/image" Target="../media/image624.png"/><Relationship Id="rId57" Type="http://schemas.openxmlformats.org/officeDocument/2006/relationships/customXml" Target="../ink/ink754.xml"/><Relationship Id="rId106" Type="http://schemas.openxmlformats.org/officeDocument/2006/relationships/image" Target="../media/image659.png"/><Relationship Id="rId127" Type="http://schemas.openxmlformats.org/officeDocument/2006/relationships/customXml" Target="../ink/ink789.xml"/><Relationship Id="rId10" Type="http://schemas.openxmlformats.org/officeDocument/2006/relationships/image" Target="../media/image611.png"/><Relationship Id="rId31" Type="http://schemas.openxmlformats.org/officeDocument/2006/relationships/customXml" Target="../ink/ink741.xml"/><Relationship Id="rId52" Type="http://schemas.openxmlformats.org/officeDocument/2006/relationships/image" Target="../media/image632.png"/><Relationship Id="rId73" Type="http://schemas.openxmlformats.org/officeDocument/2006/relationships/customXml" Target="../ink/ink762.xml"/><Relationship Id="rId78" Type="http://schemas.openxmlformats.org/officeDocument/2006/relationships/image" Target="../media/image645.png"/><Relationship Id="rId94" Type="http://schemas.openxmlformats.org/officeDocument/2006/relationships/image" Target="../media/image653.png"/><Relationship Id="rId99" Type="http://schemas.openxmlformats.org/officeDocument/2006/relationships/customXml" Target="../ink/ink775.xml"/><Relationship Id="rId101" Type="http://schemas.openxmlformats.org/officeDocument/2006/relationships/customXml" Target="../ink/ink776.xml"/><Relationship Id="rId122" Type="http://schemas.openxmlformats.org/officeDocument/2006/relationships/image" Target="../media/image668.png"/><Relationship Id="rId4" Type="http://schemas.openxmlformats.org/officeDocument/2006/relationships/image" Target="../media/image608.png"/><Relationship Id="rId9" Type="http://schemas.openxmlformats.org/officeDocument/2006/relationships/customXml" Target="../ink/ink730.xml"/><Relationship Id="rId26" Type="http://schemas.openxmlformats.org/officeDocument/2006/relationships/image" Target="../media/image6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6" Type="http://schemas.openxmlformats.org/officeDocument/2006/relationships/image" Target="../media/image686.png"/><Relationship Id="rId21" Type="http://schemas.openxmlformats.org/officeDocument/2006/relationships/customXml" Target="../ink/ink801.xml"/><Relationship Id="rId42" Type="http://schemas.openxmlformats.org/officeDocument/2006/relationships/image" Target="../media/image695.png"/><Relationship Id="rId47" Type="http://schemas.openxmlformats.org/officeDocument/2006/relationships/customXml" Target="../ink/ink814.xml"/><Relationship Id="rId63" Type="http://schemas.openxmlformats.org/officeDocument/2006/relationships/customXml" Target="../ink/ink822.xml"/><Relationship Id="rId68" Type="http://schemas.openxmlformats.org/officeDocument/2006/relationships/image" Target="../media/image709.png"/><Relationship Id="rId84" Type="http://schemas.openxmlformats.org/officeDocument/2006/relationships/image" Target="../media/image718.png"/><Relationship Id="rId16" Type="http://schemas.openxmlformats.org/officeDocument/2006/relationships/image" Target="../media/image681.png"/><Relationship Id="rId11" Type="http://schemas.openxmlformats.org/officeDocument/2006/relationships/customXml" Target="../ink/ink796.xml"/><Relationship Id="rId32" Type="http://schemas.openxmlformats.org/officeDocument/2006/relationships/image" Target="../media/image689.png"/><Relationship Id="rId37" Type="http://schemas.openxmlformats.org/officeDocument/2006/relationships/customXml" Target="../ink/ink809.xml"/><Relationship Id="rId53" Type="http://schemas.openxmlformats.org/officeDocument/2006/relationships/customXml" Target="../ink/ink817.xml"/><Relationship Id="rId58" Type="http://schemas.openxmlformats.org/officeDocument/2006/relationships/image" Target="../media/image704.png"/><Relationship Id="rId74" Type="http://schemas.openxmlformats.org/officeDocument/2006/relationships/image" Target="../media/image713.png"/><Relationship Id="rId79" Type="http://schemas.openxmlformats.org/officeDocument/2006/relationships/customXml" Target="../ink/ink830.xml"/><Relationship Id="rId5" Type="http://schemas.openxmlformats.org/officeDocument/2006/relationships/customXml" Target="../ink/ink793.xml"/><Relationship Id="rId19" Type="http://schemas.openxmlformats.org/officeDocument/2006/relationships/customXml" Target="../ink/ink800.xml"/><Relationship Id="rId14" Type="http://schemas.openxmlformats.org/officeDocument/2006/relationships/image" Target="../media/image679.png"/><Relationship Id="rId22" Type="http://schemas.openxmlformats.org/officeDocument/2006/relationships/image" Target="../media/image684.png"/><Relationship Id="rId27" Type="http://schemas.openxmlformats.org/officeDocument/2006/relationships/customXml" Target="../ink/ink804.xml"/><Relationship Id="rId30" Type="http://schemas.openxmlformats.org/officeDocument/2006/relationships/image" Target="../media/image688.png"/><Relationship Id="rId35" Type="http://schemas.openxmlformats.org/officeDocument/2006/relationships/customXml" Target="../ink/ink808.xml"/><Relationship Id="rId43" Type="http://schemas.openxmlformats.org/officeDocument/2006/relationships/customXml" Target="../ink/ink812.xml"/><Relationship Id="rId48" Type="http://schemas.openxmlformats.org/officeDocument/2006/relationships/image" Target="../media/image698.png"/><Relationship Id="rId56" Type="http://schemas.openxmlformats.org/officeDocument/2006/relationships/image" Target="../media/image703.png"/><Relationship Id="rId64" Type="http://schemas.openxmlformats.org/officeDocument/2006/relationships/image" Target="../media/image707.png"/><Relationship Id="rId69" Type="http://schemas.openxmlformats.org/officeDocument/2006/relationships/customXml" Target="../ink/ink825.xml"/><Relationship Id="rId77" Type="http://schemas.openxmlformats.org/officeDocument/2006/relationships/customXml" Target="../ink/ink829.xml"/><Relationship Id="rId8" Type="http://schemas.openxmlformats.org/officeDocument/2006/relationships/image" Target="../media/image676.png"/><Relationship Id="rId51" Type="http://schemas.openxmlformats.org/officeDocument/2006/relationships/customXml" Target="../ink/ink816.xml"/><Relationship Id="rId72" Type="http://schemas.openxmlformats.org/officeDocument/2006/relationships/image" Target="../media/image712.png"/><Relationship Id="rId80" Type="http://schemas.openxmlformats.org/officeDocument/2006/relationships/image" Target="../media/image716.png"/><Relationship Id="rId85" Type="http://schemas.openxmlformats.org/officeDocument/2006/relationships/customXml" Target="../ink/ink833.xml"/><Relationship Id="rId3" Type="http://schemas.openxmlformats.org/officeDocument/2006/relationships/customXml" Target="../ink/ink792.xml"/><Relationship Id="rId12" Type="http://schemas.openxmlformats.org/officeDocument/2006/relationships/image" Target="../media/image678.png"/><Relationship Id="rId17" Type="http://schemas.openxmlformats.org/officeDocument/2006/relationships/customXml" Target="../ink/ink799.xml"/><Relationship Id="rId25" Type="http://schemas.openxmlformats.org/officeDocument/2006/relationships/customXml" Target="../ink/ink803.xml"/><Relationship Id="rId33" Type="http://schemas.openxmlformats.org/officeDocument/2006/relationships/customXml" Target="../ink/ink807.xml"/><Relationship Id="rId38" Type="http://schemas.openxmlformats.org/officeDocument/2006/relationships/image" Target="../media/image693.png"/><Relationship Id="rId46" Type="http://schemas.openxmlformats.org/officeDocument/2006/relationships/image" Target="../media/image697.png"/><Relationship Id="rId59" Type="http://schemas.openxmlformats.org/officeDocument/2006/relationships/customXml" Target="../ink/ink820.xml"/><Relationship Id="rId67" Type="http://schemas.openxmlformats.org/officeDocument/2006/relationships/customXml" Target="../ink/ink824.xml"/><Relationship Id="rId20" Type="http://schemas.openxmlformats.org/officeDocument/2006/relationships/image" Target="../media/image683.png"/><Relationship Id="rId41" Type="http://schemas.openxmlformats.org/officeDocument/2006/relationships/customXml" Target="../ink/ink811.xml"/><Relationship Id="rId54" Type="http://schemas.openxmlformats.org/officeDocument/2006/relationships/image" Target="../media/image702.png"/><Relationship Id="rId62" Type="http://schemas.openxmlformats.org/officeDocument/2006/relationships/image" Target="../media/image706.png"/><Relationship Id="rId70" Type="http://schemas.openxmlformats.org/officeDocument/2006/relationships/image" Target="../media/image711.png"/><Relationship Id="rId75" Type="http://schemas.openxmlformats.org/officeDocument/2006/relationships/customXml" Target="../ink/ink828.xml"/><Relationship Id="rId83" Type="http://schemas.openxmlformats.org/officeDocument/2006/relationships/customXml" Target="../ink/ink832.xml"/><Relationship Id="rId1" Type="http://schemas.openxmlformats.org/officeDocument/2006/relationships/slideLayout" Target="../slideLayouts/slideLayout2.xml"/><Relationship Id="rId6" Type="http://schemas.openxmlformats.org/officeDocument/2006/relationships/image" Target="../media/image675.png"/><Relationship Id="rId15" Type="http://schemas.openxmlformats.org/officeDocument/2006/relationships/customXml" Target="../ink/ink798.xml"/><Relationship Id="rId23" Type="http://schemas.openxmlformats.org/officeDocument/2006/relationships/customXml" Target="../ink/ink802.xml"/><Relationship Id="rId28" Type="http://schemas.openxmlformats.org/officeDocument/2006/relationships/image" Target="../media/image687.png"/><Relationship Id="rId36" Type="http://schemas.openxmlformats.org/officeDocument/2006/relationships/image" Target="../media/image692.png"/><Relationship Id="rId49" Type="http://schemas.openxmlformats.org/officeDocument/2006/relationships/customXml" Target="../ink/ink815.xml"/><Relationship Id="rId57" Type="http://schemas.openxmlformats.org/officeDocument/2006/relationships/customXml" Target="../ink/ink819.xml"/><Relationship Id="rId10" Type="http://schemas.openxmlformats.org/officeDocument/2006/relationships/image" Target="../media/image677.png"/><Relationship Id="rId31" Type="http://schemas.openxmlformats.org/officeDocument/2006/relationships/customXml" Target="../ink/ink806.xml"/><Relationship Id="rId44" Type="http://schemas.openxmlformats.org/officeDocument/2006/relationships/image" Target="../media/image696.png"/><Relationship Id="rId52" Type="http://schemas.openxmlformats.org/officeDocument/2006/relationships/image" Target="../media/image701.png"/><Relationship Id="rId60" Type="http://schemas.openxmlformats.org/officeDocument/2006/relationships/image" Target="../media/image705.png"/><Relationship Id="rId65" Type="http://schemas.openxmlformats.org/officeDocument/2006/relationships/customXml" Target="../ink/ink823.xml"/><Relationship Id="rId73" Type="http://schemas.openxmlformats.org/officeDocument/2006/relationships/customXml" Target="../ink/ink827.xml"/><Relationship Id="rId78" Type="http://schemas.openxmlformats.org/officeDocument/2006/relationships/image" Target="../media/image715.png"/><Relationship Id="rId81" Type="http://schemas.openxmlformats.org/officeDocument/2006/relationships/customXml" Target="../ink/ink831.xml"/><Relationship Id="rId86" Type="http://schemas.openxmlformats.org/officeDocument/2006/relationships/image" Target="../media/image719.png"/><Relationship Id="rId4" Type="http://schemas.openxmlformats.org/officeDocument/2006/relationships/image" Target="../media/image674.png"/><Relationship Id="rId9" Type="http://schemas.openxmlformats.org/officeDocument/2006/relationships/customXml" Target="../ink/ink795.xml"/><Relationship Id="rId13" Type="http://schemas.openxmlformats.org/officeDocument/2006/relationships/customXml" Target="../ink/ink797.xml"/><Relationship Id="rId18" Type="http://schemas.openxmlformats.org/officeDocument/2006/relationships/image" Target="../media/image682.png"/><Relationship Id="rId39" Type="http://schemas.openxmlformats.org/officeDocument/2006/relationships/customXml" Target="../ink/ink810.xml"/><Relationship Id="rId34" Type="http://schemas.openxmlformats.org/officeDocument/2006/relationships/image" Target="../media/image691.png"/><Relationship Id="rId50" Type="http://schemas.openxmlformats.org/officeDocument/2006/relationships/image" Target="../media/image699.png"/><Relationship Id="rId55" Type="http://schemas.openxmlformats.org/officeDocument/2006/relationships/customXml" Target="../ink/ink818.xml"/><Relationship Id="rId76" Type="http://schemas.openxmlformats.org/officeDocument/2006/relationships/image" Target="../media/image714.png"/><Relationship Id="rId7" Type="http://schemas.openxmlformats.org/officeDocument/2006/relationships/customXml" Target="../ink/ink794.xml"/><Relationship Id="rId71" Type="http://schemas.openxmlformats.org/officeDocument/2006/relationships/customXml" Target="../ink/ink826.xml"/><Relationship Id="rId2" Type="http://schemas.openxmlformats.org/officeDocument/2006/relationships/image" Target="../media/image528.png"/><Relationship Id="rId29" Type="http://schemas.openxmlformats.org/officeDocument/2006/relationships/customXml" Target="../ink/ink805.xml"/><Relationship Id="rId24" Type="http://schemas.openxmlformats.org/officeDocument/2006/relationships/image" Target="../media/image685.png"/><Relationship Id="rId40" Type="http://schemas.openxmlformats.org/officeDocument/2006/relationships/image" Target="../media/image694.png"/><Relationship Id="rId45" Type="http://schemas.openxmlformats.org/officeDocument/2006/relationships/customXml" Target="../ink/ink813.xml"/><Relationship Id="rId66" Type="http://schemas.openxmlformats.org/officeDocument/2006/relationships/image" Target="../media/image708.png"/><Relationship Id="rId61" Type="http://schemas.openxmlformats.org/officeDocument/2006/relationships/customXml" Target="../ink/ink821.xml"/><Relationship Id="rId82" Type="http://schemas.openxmlformats.org/officeDocument/2006/relationships/image" Target="../media/image71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image" Target="../media/image722.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724.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16.png"/><Relationship Id="rId9" Type="http://schemas.openxmlformats.org/officeDocument/2006/relationships/customXml" Target="../ink/ink76.xml"/><Relationship Id="rId14" Type="http://schemas.openxmlformats.org/officeDocument/2006/relationships/image" Target="../media/image74.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8" Type="http://schemas.openxmlformats.org/officeDocument/2006/relationships/image" Target="../media/image5350.png"/><Relationship Id="rId3" Type="http://schemas.openxmlformats.org/officeDocument/2006/relationships/customXml" Target="../ink/ink834.xml"/><Relationship Id="rId7" Type="http://schemas.openxmlformats.org/officeDocument/2006/relationships/customXml" Target="../ink/ink836.xml"/><Relationship Id="rId12" Type="http://schemas.openxmlformats.org/officeDocument/2006/relationships/image" Target="../media/image5530.png"/><Relationship Id="rId2" Type="http://schemas.openxmlformats.org/officeDocument/2006/relationships/image" Target="../media/image725.png"/><Relationship Id="rId1" Type="http://schemas.openxmlformats.org/officeDocument/2006/relationships/slideLayout" Target="../slideLayouts/slideLayout2.xml"/><Relationship Id="rId6" Type="http://schemas.openxmlformats.org/officeDocument/2006/relationships/image" Target="../media/image5340.png"/><Relationship Id="rId11" Type="http://schemas.openxmlformats.org/officeDocument/2006/relationships/customXml" Target="../ink/ink838.xml"/><Relationship Id="rId5" Type="http://schemas.openxmlformats.org/officeDocument/2006/relationships/customXml" Target="../ink/ink835.xml"/><Relationship Id="rId10" Type="http://schemas.openxmlformats.org/officeDocument/2006/relationships/image" Target="../media/image5520.png"/><Relationship Id="rId4" Type="http://schemas.openxmlformats.org/officeDocument/2006/relationships/image" Target="../media/image5331.png"/><Relationship Id="rId9" Type="http://schemas.openxmlformats.org/officeDocument/2006/relationships/customXml" Target="../ink/ink83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727.png"/><Relationship Id="rId2" Type="http://schemas.openxmlformats.org/officeDocument/2006/relationships/image" Target="../media/image726.png"/><Relationship Id="rId1" Type="http://schemas.openxmlformats.org/officeDocument/2006/relationships/slideLayout" Target="../slideLayouts/slideLayout2.xml"/><Relationship Id="rId5" Type="http://schemas.openxmlformats.org/officeDocument/2006/relationships/image" Target="../media/image5560.png"/><Relationship Id="rId4" Type="http://schemas.openxmlformats.org/officeDocument/2006/relationships/customXml" Target="../ink/ink839.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728.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0.xml.rels><?xml version="1.0" encoding="UTF-8" standalone="yes"?>
<Relationships xmlns="http://schemas.openxmlformats.org/package/2006/relationships"><Relationship Id="rId3" Type="http://schemas.openxmlformats.org/officeDocument/2006/relationships/image" Target="../media/image729.png"/><Relationship Id="rId2" Type="http://schemas.openxmlformats.org/officeDocument/2006/relationships/image" Target="../media/image726.png"/><Relationship Id="rId1" Type="http://schemas.openxmlformats.org/officeDocument/2006/relationships/slideLayout" Target="../slideLayouts/slideLayout2.xml"/><Relationship Id="rId5" Type="http://schemas.openxmlformats.org/officeDocument/2006/relationships/image" Target="../media/image5590.png"/><Relationship Id="rId4" Type="http://schemas.openxmlformats.org/officeDocument/2006/relationships/customXml" Target="../ink/ink84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26.png"/><Relationship Id="rId1" Type="http://schemas.openxmlformats.org/officeDocument/2006/relationships/slideLayout" Target="../slideLayouts/slideLayout2.xml"/><Relationship Id="rId5" Type="http://schemas.openxmlformats.org/officeDocument/2006/relationships/image" Target="../media/image5620.png"/><Relationship Id="rId4" Type="http://schemas.openxmlformats.org/officeDocument/2006/relationships/customXml" Target="../ink/ink84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726.png"/><Relationship Id="rId2" Type="http://schemas.openxmlformats.org/officeDocument/2006/relationships/image" Target="../media/image733.png"/><Relationship Id="rId1" Type="http://schemas.openxmlformats.org/officeDocument/2006/relationships/slideLayout" Target="../slideLayouts/slideLayout2.xml"/><Relationship Id="rId5" Type="http://schemas.openxmlformats.org/officeDocument/2006/relationships/image" Target="../media/image5640.png"/><Relationship Id="rId4" Type="http://schemas.openxmlformats.org/officeDocument/2006/relationships/customXml" Target="../ink/ink842.xml"/></Relationships>
</file>

<file path=ppt/slides/_rels/slide3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12.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734.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735.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736.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737.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738.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739.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1.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4.gif"/><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6.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4.gif"/><Relationship Id="rId5" Type="http://schemas.openxmlformats.org/officeDocument/2006/relationships/image" Target="../media/image105.pn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4.gif"/><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2024</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7BA2-ED01-29B0-6F54-A423BBC08B87}"/>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01C04D70-AFB7-D48B-5533-1FBB3D534AFD}"/>
              </a:ext>
            </a:extLst>
          </p:cNvPr>
          <p:cNvSpPr>
            <a:spLocks noGrp="1"/>
          </p:cNvSpPr>
          <p:nvPr>
            <p:ph idx="1"/>
          </p:nvPr>
        </p:nvSpPr>
        <p:spPr>
          <a:xfrm>
            <a:off x="913795" y="2076450"/>
            <a:ext cx="10353762" cy="3948965"/>
          </a:xfrm>
        </p:spPr>
        <p:txBody>
          <a:bodyPr>
            <a:normAutofit/>
          </a:bodyPr>
          <a:lstStyle/>
          <a:p>
            <a:r>
              <a:rPr lang="en-US" dirty="0"/>
              <a:t>Definitions</a:t>
            </a:r>
          </a:p>
          <a:p>
            <a:endParaRPr lang="en-US" dirty="0"/>
          </a:p>
          <a:p>
            <a:r>
              <a:rPr lang="en-US" dirty="0"/>
              <a:t>Assumptions</a:t>
            </a:r>
          </a:p>
          <a:p>
            <a:endParaRPr lang="en-US" dirty="0"/>
          </a:p>
          <a:p>
            <a:r>
              <a:rPr lang="en-US" dirty="0"/>
              <a:t>Estimation</a:t>
            </a:r>
          </a:p>
          <a:p>
            <a:endParaRPr lang="en-US" dirty="0"/>
          </a:p>
          <a:p>
            <a:r>
              <a:rPr lang="en-US" dirty="0"/>
              <a:t>Interpretation</a:t>
            </a:r>
          </a:p>
        </p:txBody>
      </p:sp>
    </p:spTree>
    <p:extLst>
      <p:ext uri="{BB962C8B-B14F-4D97-AF65-F5344CB8AC3E}">
        <p14:creationId xmlns:p14="http://schemas.microsoft.com/office/powerpoint/2010/main" val="35006333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39D8-659A-B8D2-B375-010F1F2175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730DE-EFBC-C01E-532F-054565E77CDB}"/>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7454958-B53F-2B13-FBDA-5DB6E651C0C6}"/>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example3.R</a:t>
            </a:r>
          </a:p>
        </p:txBody>
      </p:sp>
    </p:spTree>
    <p:extLst>
      <p:ext uri="{BB962C8B-B14F-4D97-AF65-F5344CB8AC3E}">
        <p14:creationId xmlns:p14="http://schemas.microsoft.com/office/powerpoint/2010/main" val="1101832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Download “exercise3.R” directly from </a:t>
            </a:r>
            <a:r>
              <a:rPr lang="en-US" dirty="0" err="1"/>
              <a:t>github</a:t>
            </a:r>
            <a:endParaRPr lang="en-US" dirty="0"/>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technique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 X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Nguyen,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CD38-1B19-468D-C0C0-F5F025F826F1}"/>
              </a:ext>
            </a:extLst>
          </p:cNvPr>
          <p:cNvSpPr>
            <a:spLocks noGrp="1"/>
          </p:cNvSpPr>
          <p:nvPr>
            <p:ph type="title"/>
          </p:nvPr>
        </p:nvSpPr>
        <p:spPr/>
        <p:txBody>
          <a:bodyPr/>
          <a:lstStyle/>
          <a:p>
            <a:r>
              <a:rPr lang="en-US" dirty="0"/>
              <a:t>CDE and NDE</a:t>
            </a:r>
          </a:p>
        </p:txBody>
      </p:sp>
      <p:sp>
        <p:nvSpPr>
          <p:cNvPr id="3" name="Content Placeholder 2">
            <a:extLst>
              <a:ext uri="{FF2B5EF4-FFF2-40B4-BE49-F238E27FC236}">
                <a16:creationId xmlns:a16="http://schemas.microsoft.com/office/drawing/2014/main" id="{754E99EB-95E5-C81C-B103-BE5638E92306}"/>
              </a:ext>
            </a:extLst>
          </p:cNvPr>
          <p:cNvSpPr>
            <a:spLocks noGrp="1"/>
          </p:cNvSpPr>
          <p:nvPr>
            <p:ph idx="1"/>
          </p:nvPr>
        </p:nvSpPr>
        <p:spPr>
          <a:xfrm>
            <a:off x="913795" y="1766047"/>
            <a:ext cx="10353762" cy="4993341"/>
          </a:xfrm>
        </p:spPr>
        <p:txBody>
          <a:bodyPr>
            <a:normAutofit fontScale="92500" lnSpcReduction="10000"/>
          </a:bodyPr>
          <a:lstStyle/>
          <a:p>
            <a:r>
              <a:rPr lang="es-ES" dirty="0"/>
              <a:t>CDE</a:t>
            </a:r>
            <a:r>
              <a:rPr lang="es-ES" baseline="-25000" dirty="0"/>
              <a:t>M=M0 </a:t>
            </a:r>
            <a:r>
              <a:rPr lang="es-ES" dirty="0"/>
              <a:t>​= Y</a:t>
            </a:r>
            <a:r>
              <a:rPr lang="es-ES" baseline="-25000" dirty="0"/>
              <a:t>1M0</a:t>
            </a:r>
            <a:r>
              <a:rPr lang="es-ES" dirty="0"/>
              <a:t>-Y</a:t>
            </a:r>
            <a:r>
              <a:rPr lang="es-ES" baseline="-25000" dirty="0"/>
              <a:t>0M0 </a:t>
            </a:r>
            <a:r>
              <a:rPr lang="es-ES" dirty="0"/>
              <a:t>= NDE0</a:t>
            </a:r>
            <a:br>
              <a:rPr lang="es-ES" dirty="0"/>
            </a:br>
            <a:endParaRPr lang="es-ES" dirty="0"/>
          </a:p>
          <a:p>
            <a:r>
              <a:rPr lang="es-ES" dirty="0"/>
              <a:t>CDE</a:t>
            </a:r>
            <a:r>
              <a:rPr lang="es-ES" baseline="-25000" dirty="0"/>
              <a:t>M=M1 </a:t>
            </a:r>
            <a:r>
              <a:rPr lang="es-ES" dirty="0"/>
              <a:t>​= Y</a:t>
            </a:r>
            <a:r>
              <a:rPr lang="es-ES" baseline="-25000" dirty="0"/>
              <a:t>1M1</a:t>
            </a:r>
            <a:r>
              <a:rPr lang="es-ES" dirty="0"/>
              <a:t>-Y</a:t>
            </a:r>
            <a:r>
              <a:rPr lang="es-ES" baseline="-25000" dirty="0"/>
              <a:t>0M1 </a:t>
            </a:r>
            <a:r>
              <a:rPr lang="es-ES" dirty="0"/>
              <a:t>= NDE1</a:t>
            </a:r>
          </a:p>
          <a:p>
            <a:endParaRPr lang="es-ES" dirty="0"/>
          </a:p>
          <a:p>
            <a:endParaRPr lang="es-ES" dirty="0"/>
          </a:p>
          <a:p>
            <a:r>
              <a:rPr lang="en-US" dirty="0"/>
              <a:t>This equivalence arises because the NDE inherently fixes M at its natural value under one of the X conditions, which is exactly what we do when we calculate the CDE at the predicted mediator values for those same conditions.</a:t>
            </a:r>
          </a:p>
          <a:p>
            <a:endParaRPr lang="en-US" dirty="0"/>
          </a:p>
          <a:p>
            <a:r>
              <a:rPr lang="en-US" dirty="0"/>
              <a:t>This also implies that we can obtain the natural direct effects by regular regression analysis through evaluation of conditional effects at the means of M under treatment and control</a:t>
            </a:r>
            <a:endParaRPr lang="es-ES" dirty="0"/>
          </a:p>
        </p:txBody>
      </p:sp>
    </p:spTree>
    <p:extLst>
      <p:ext uri="{BB962C8B-B14F-4D97-AF65-F5344CB8AC3E}">
        <p14:creationId xmlns:p14="http://schemas.microsoft.com/office/powerpoint/2010/main" val="2624530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368008" cy="369332"/>
          </a:xfrm>
          <a:prstGeom prst="rect">
            <a:avLst/>
          </a:prstGeom>
          <a:noFill/>
        </p:spPr>
        <p:txBody>
          <a:bodyPr wrap="none" rtlCol="0">
            <a:spAutoFit/>
          </a:bodyPr>
          <a:lstStyle/>
          <a:p>
            <a:r>
              <a:rPr lang="en-US" dirty="0"/>
              <a:t>Credit: Nguyen,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365443" cy="369332"/>
          </a:xfrm>
          <a:prstGeom prst="rect">
            <a:avLst/>
          </a:prstGeom>
          <a:noFill/>
        </p:spPr>
        <p:txBody>
          <a:bodyPr wrap="none" rtlCol="0">
            <a:spAutoFit/>
          </a:bodyPr>
          <a:lstStyle/>
          <a:p>
            <a:r>
              <a:rPr lang="en-US" dirty="0"/>
              <a:t>Credit: Nguyen,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30A0-7448-042C-E3BD-E66BA0B9D5B5}"/>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C0F5861C-4921-EDA5-C904-860362D51B0F}"/>
              </a:ext>
            </a:extLst>
          </p:cNvPr>
          <p:cNvSpPr>
            <a:spLocks noGrp="1"/>
          </p:cNvSpPr>
          <p:nvPr>
            <p:ph idx="1"/>
          </p:nvPr>
        </p:nvSpPr>
        <p:spPr/>
        <p:txBody>
          <a:bodyPr/>
          <a:lstStyle/>
          <a:p>
            <a:r>
              <a:rPr lang="en-US" dirty="0"/>
              <a:t>X = weight loss drug (0= control, 1 = treatment)</a:t>
            </a:r>
          </a:p>
          <a:p>
            <a:r>
              <a:rPr lang="en-US" dirty="0"/>
              <a:t>M = plasma concentration of protein (continuous)</a:t>
            </a:r>
          </a:p>
          <a:p>
            <a:r>
              <a:rPr lang="en-US" dirty="0"/>
              <a:t>Y = weight loss in pounds (continuous)</a:t>
            </a:r>
          </a:p>
        </p:txBody>
      </p:sp>
    </p:spTree>
    <p:extLst>
      <p:ext uri="{BB962C8B-B14F-4D97-AF65-F5344CB8AC3E}">
        <p14:creationId xmlns:p14="http://schemas.microsoft.com/office/powerpoint/2010/main" val="35346878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C9BE-4982-C6BD-F568-B9C7EB97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CAB5C-15CD-0F51-8B95-68A772FB7E9B}"/>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48C96704-033B-C1C2-AA7C-C762050619A8}"/>
              </a:ext>
            </a:extLst>
          </p:cNvPr>
          <p:cNvGraphicFramePr>
            <a:graphicFrameLocks noGrp="1"/>
          </p:cNvGraphicFramePr>
          <p:nvPr>
            <p:extLst>
              <p:ext uri="{D42A27DB-BD31-4B8C-83A1-F6EECF244321}">
                <p14:modId xmlns:p14="http://schemas.microsoft.com/office/powerpoint/2010/main" val="3399362910"/>
              </p:ext>
            </p:extLst>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p:grpSp>
        <p:nvGrpSpPr>
          <p:cNvPr id="42" name="Group 41">
            <a:extLst>
              <a:ext uri="{FF2B5EF4-FFF2-40B4-BE49-F238E27FC236}">
                <a16:creationId xmlns:a16="http://schemas.microsoft.com/office/drawing/2014/main" id="{9FF634C4-82E2-29BD-4E9E-3640A146AE57}"/>
              </a:ext>
            </a:extLst>
          </p:cNvPr>
          <p:cNvGrpSpPr/>
          <p:nvPr/>
        </p:nvGrpSpPr>
        <p:grpSpPr>
          <a:xfrm>
            <a:off x="579051" y="1968291"/>
            <a:ext cx="8740080" cy="4473720"/>
            <a:chOff x="579051" y="1968291"/>
            <a:chExt cx="8740080" cy="44737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C378B-CA67-96BB-9C4B-0475F9609C70}"/>
                    </a:ext>
                  </a:extLst>
                </p14:cNvPr>
                <p14:cNvContentPartPr/>
                <p14:nvPr/>
              </p14:nvContentPartPr>
              <p14:xfrm>
                <a:off x="2555091" y="2803851"/>
                <a:ext cx="621360" cy="590400"/>
              </p14:xfrm>
            </p:contentPart>
          </mc:Choice>
          <mc:Fallback xmlns="">
            <p:pic>
              <p:nvPicPr>
                <p:cNvPr id="3" name="Ink 2">
                  <a:extLst>
                    <a:ext uri="{FF2B5EF4-FFF2-40B4-BE49-F238E27FC236}">
                      <a16:creationId xmlns:a16="http://schemas.microsoft.com/office/drawing/2014/main" id="{3F6C378B-CA67-96BB-9C4B-0475F9609C70}"/>
                    </a:ext>
                  </a:extLst>
                </p:cNvPr>
                <p:cNvPicPr/>
                <p:nvPr/>
              </p:nvPicPr>
              <p:blipFill>
                <a:blip r:embed="rId4"/>
                <a:stretch>
                  <a:fillRect/>
                </a:stretch>
              </p:blipFill>
              <p:spPr>
                <a:xfrm>
                  <a:off x="2537451" y="2786211"/>
                  <a:ext cx="65700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88119AD-7944-5B39-9408-57124C700386}"/>
                    </a:ext>
                  </a:extLst>
                </p14:cNvPr>
                <p14:cNvContentPartPr/>
                <p14:nvPr/>
              </p14:nvContentPartPr>
              <p14:xfrm>
                <a:off x="2905371" y="3345291"/>
                <a:ext cx="325080" cy="1141560"/>
              </p14:xfrm>
            </p:contentPart>
          </mc:Choice>
          <mc:Fallback xmlns="">
            <p:pic>
              <p:nvPicPr>
                <p:cNvPr id="4" name="Ink 3">
                  <a:extLst>
                    <a:ext uri="{FF2B5EF4-FFF2-40B4-BE49-F238E27FC236}">
                      <a16:creationId xmlns:a16="http://schemas.microsoft.com/office/drawing/2014/main" id="{E88119AD-7944-5B39-9408-57124C700386}"/>
                    </a:ext>
                  </a:extLst>
                </p:cNvPr>
                <p:cNvPicPr/>
                <p:nvPr/>
              </p:nvPicPr>
              <p:blipFill>
                <a:blip r:embed="rId6"/>
                <a:stretch>
                  <a:fillRect/>
                </a:stretch>
              </p:blipFill>
              <p:spPr>
                <a:xfrm>
                  <a:off x="2887731" y="3327291"/>
                  <a:ext cx="360720" cy="117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B40EE671-7DD6-88B6-06F1-2C600BF4FC60}"/>
                    </a:ext>
                  </a:extLst>
                </p14:cNvPr>
                <p14:cNvContentPartPr/>
                <p14:nvPr/>
              </p14:nvContentPartPr>
              <p14:xfrm>
                <a:off x="2541051" y="3185091"/>
                <a:ext cx="609480" cy="650520"/>
              </p14:xfrm>
            </p:contentPart>
          </mc:Choice>
          <mc:Fallback xmlns="">
            <p:pic>
              <p:nvPicPr>
                <p:cNvPr id="16" name="Ink 15">
                  <a:extLst>
                    <a:ext uri="{FF2B5EF4-FFF2-40B4-BE49-F238E27FC236}">
                      <a16:creationId xmlns:a16="http://schemas.microsoft.com/office/drawing/2014/main" id="{B40EE671-7DD6-88B6-06F1-2C600BF4FC60}"/>
                    </a:ext>
                  </a:extLst>
                </p:cNvPr>
                <p:cNvPicPr/>
                <p:nvPr/>
              </p:nvPicPr>
              <p:blipFill>
                <a:blip r:embed="rId8"/>
                <a:stretch>
                  <a:fillRect/>
                </a:stretch>
              </p:blipFill>
              <p:spPr>
                <a:xfrm>
                  <a:off x="2523051" y="3167451"/>
                  <a:ext cx="6451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373CC755-D68F-F492-0913-8689F796CB66}"/>
                    </a:ext>
                  </a:extLst>
                </p14:cNvPr>
                <p14:cNvContentPartPr/>
                <p14:nvPr/>
              </p14:nvContentPartPr>
              <p14:xfrm>
                <a:off x="1434051" y="3713931"/>
                <a:ext cx="1472760" cy="1527840"/>
              </p14:xfrm>
            </p:contentPart>
          </mc:Choice>
          <mc:Fallback xmlns="">
            <p:pic>
              <p:nvPicPr>
                <p:cNvPr id="17" name="Ink 16">
                  <a:extLst>
                    <a:ext uri="{FF2B5EF4-FFF2-40B4-BE49-F238E27FC236}">
                      <a16:creationId xmlns:a16="http://schemas.microsoft.com/office/drawing/2014/main" id="{373CC755-D68F-F492-0913-8689F796CB66}"/>
                    </a:ext>
                  </a:extLst>
                </p:cNvPr>
                <p:cNvPicPr/>
                <p:nvPr/>
              </p:nvPicPr>
              <p:blipFill>
                <a:blip r:embed="rId10"/>
                <a:stretch>
                  <a:fillRect/>
                </a:stretch>
              </p:blipFill>
              <p:spPr>
                <a:xfrm>
                  <a:off x="1416051" y="3695931"/>
                  <a:ext cx="1508400" cy="156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D352BDE9-1651-3FFE-E36B-A0DBEED635C6}"/>
                    </a:ext>
                  </a:extLst>
                </p14:cNvPr>
                <p14:cNvContentPartPr/>
                <p14:nvPr/>
              </p14:nvContentPartPr>
              <p14:xfrm>
                <a:off x="579051" y="5674131"/>
                <a:ext cx="406080" cy="338040"/>
              </p14:xfrm>
            </p:contentPart>
          </mc:Choice>
          <mc:Fallback xmlns="">
            <p:pic>
              <p:nvPicPr>
                <p:cNvPr id="18" name="Ink 17">
                  <a:extLst>
                    <a:ext uri="{FF2B5EF4-FFF2-40B4-BE49-F238E27FC236}">
                      <a16:creationId xmlns:a16="http://schemas.microsoft.com/office/drawing/2014/main" id="{D352BDE9-1651-3FFE-E36B-A0DBEED635C6}"/>
                    </a:ext>
                  </a:extLst>
                </p:cNvPr>
                <p:cNvPicPr/>
                <p:nvPr/>
              </p:nvPicPr>
              <p:blipFill>
                <a:blip r:embed="rId12"/>
                <a:stretch>
                  <a:fillRect/>
                </a:stretch>
              </p:blipFill>
              <p:spPr>
                <a:xfrm>
                  <a:off x="561051" y="5656491"/>
                  <a:ext cx="4417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8AB86CA-90ED-4746-C042-1053135A815D}"/>
                    </a:ext>
                  </a:extLst>
                </p14:cNvPr>
                <p14:cNvContentPartPr/>
                <p14:nvPr/>
              </p14:nvContentPartPr>
              <p14:xfrm>
                <a:off x="920691" y="5356971"/>
                <a:ext cx="348480" cy="963360"/>
              </p14:xfrm>
            </p:contentPart>
          </mc:Choice>
          <mc:Fallback xmlns="">
            <p:pic>
              <p:nvPicPr>
                <p:cNvPr id="19" name="Ink 18">
                  <a:extLst>
                    <a:ext uri="{FF2B5EF4-FFF2-40B4-BE49-F238E27FC236}">
                      <a16:creationId xmlns:a16="http://schemas.microsoft.com/office/drawing/2014/main" id="{C8AB86CA-90ED-4746-C042-1053135A815D}"/>
                    </a:ext>
                  </a:extLst>
                </p:cNvPr>
                <p:cNvPicPr/>
                <p:nvPr/>
              </p:nvPicPr>
              <p:blipFill>
                <a:blip r:embed="rId14"/>
                <a:stretch>
                  <a:fillRect/>
                </a:stretch>
              </p:blipFill>
              <p:spPr>
                <a:xfrm>
                  <a:off x="903051" y="5339331"/>
                  <a:ext cx="384120" cy="99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DBCBA4A-5EC4-00A7-46F1-5371C8014CB6}"/>
                    </a:ext>
                  </a:extLst>
                </p14:cNvPr>
                <p14:cNvContentPartPr/>
                <p14:nvPr/>
              </p14:nvContentPartPr>
              <p14:xfrm>
                <a:off x="1235691" y="5994891"/>
                <a:ext cx="323280" cy="389160"/>
              </p14:xfrm>
            </p:contentPart>
          </mc:Choice>
          <mc:Fallback xmlns="">
            <p:pic>
              <p:nvPicPr>
                <p:cNvPr id="20" name="Ink 19">
                  <a:extLst>
                    <a:ext uri="{FF2B5EF4-FFF2-40B4-BE49-F238E27FC236}">
                      <a16:creationId xmlns:a16="http://schemas.microsoft.com/office/drawing/2014/main" id="{6DBCBA4A-5EC4-00A7-46F1-5371C8014CB6}"/>
                    </a:ext>
                  </a:extLst>
                </p:cNvPr>
                <p:cNvPicPr/>
                <p:nvPr/>
              </p:nvPicPr>
              <p:blipFill>
                <a:blip r:embed="rId16"/>
                <a:stretch>
                  <a:fillRect/>
                </a:stretch>
              </p:blipFill>
              <p:spPr>
                <a:xfrm>
                  <a:off x="1217691" y="5976891"/>
                  <a:ext cx="3589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19391A7-9D46-423C-416A-4A71B34EF5FA}"/>
                    </a:ext>
                  </a:extLst>
                </p14:cNvPr>
                <p14:cNvContentPartPr/>
                <p14:nvPr/>
              </p14:nvContentPartPr>
              <p14:xfrm>
                <a:off x="1890891" y="6024771"/>
                <a:ext cx="425880" cy="417240"/>
              </p14:xfrm>
            </p:contentPart>
          </mc:Choice>
          <mc:Fallback xmlns="">
            <p:pic>
              <p:nvPicPr>
                <p:cNvPr id="21" name="Ink 20">
                  <a:extLst>
                    <a:ext uri="{FF2B5EF4-FFF2-40B4-BE49-F238E27FC236}">
                      <a16:creationId xmlns:a16="http://schemas.microsoft.com/office/drawing/2014/main" id="{E19391A7-9D46-423C-416A-4A71B34EF5FA}"/>
                    </a:ext>
                  </a:extLst>
                </p:cNvPr>
                <p:cNvPicPr/>
                <p:nvPr/>
              </p:nvPicPr>
              <p:blipFill>
                <a:blip r:embed="rId18"/>
                <a:stretch>
                  <a:fillRect/>
                </a:stretch>
              </p:blipFill>
              <p:spPr>
                <a:xfrm>
                  <a:off x="1873251" y="6007131"/>
                  <a:ext cx="4615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F3B3F4A-136A-A3E1-E10E-A4B6C0ACDFD1}"/>
                    </a:ext>
                  </a:extLst>
                </p14:cNvPr>
                <p14:cNvContentPartPr/>
                <p14:nvPr/>
              </p14:nvContentPartPr>
              <p14:xfrm>
                <a:off x="2513691" y="6045291"/>
                <a:ext cx="190440" cy="47520"/>
              </p14:xfrm>
            </p:contentPart>
          </mc:Choice>
          <mc:Fallback xmlns="">
            <p:pic>
              <p:nvPicPr>
                <p:cNvPr id="22" name="Ink 21">
                  <a:extLst>
                    <a:ext uri="{FF2B5EF4-FFF2-40B4-BE49-F238E27FC236}">
                      <a16:creationId xmlns:a16="http://schemas.microsoft.com/office/drawing/2014/main" id="{3F3B3F4A-136A-A3E1-E10E-A4B6C0ACDFD1}"/>
                    </a:ext>
                  </a:extLst>
                </p:cNvPr>
                <p:cNvPicPr/>
                <p:nvPr/>
              </p:nvPicPr>
              <p:blipFill>
                <a:blip r:embed="rId20"/>
                <a:stretch>
                  <a:fillRect/>
                </a:stretch>
              </p:blipFill>
              <p:spPr>
                <a:xfrm>
                  <a:off x="2496051" y="6027291"/>
                  <a:ext cx="226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27593222-E339-01E4-2FB7-9839612BC592}"/>
                    </a:ext>
                  </a:extLst>
                </p14:cNvPr>
                <p14:cNvContentPartPr/>
                <p14:nvPr/>
              </p14:nvContentPartPr>
              <p14:xfrm>
                <a:off x="2526651" y="6163371"/>
                <a:ext cx="228600" cy="103680"/>
              </p14:xfrm>
            </p:contentPart>
          </mc:Choice>
          <mc:Fallback xmlns="">
            <p:pic>
              <p:nvPicPr>
                <p:cNvPr id="23" name="Ink 22">
                  <a:extLst>
                    <a:ext uri="{FF2B5EF4-FFF2-40B4-BE49-F238E27FC236}">
                      <a16:creationId xmlns:a16="http://schemas.microsoft.com/office/drawing/2014/main" id="{27593222-E339-01E4-2FB7-9839612BC592}"/>
                    </a:ext>
                  </a:extLst>
                </p:cNvPr>
                <p:cNvPicPr/>
                <p:nvPr/>
              </p:nvPicPr>
              <p:blipFill>
                <a:blip r:embed="rId22"/>
                <a:stretch>
                  <a:fillRect/>
                </a:stretch>
              </p:blipFill>
              <p:spPr>
                <a:xfrm>
                  <a:off x="2508651" y="6145731"/>
                  <a:ext cx="264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5268C8F7-1F00-0B67-801B-8B1C04467D18}"/>
                    </a:ext>
                  </a:extLst>
                </p14:cNvPr>
                <p14:cNvContentPartPr/>
                <p14:nvPr/>
              </p14:nvContentPartPr>
              <p14:xfrm>
                <a:off x="2978451" y="6094971"/>
                <a:ext cx="360" cy="27720"/>
              </p14:xfrm>
            </p:contentPart>
          </mc:Choice>
          <mc:Fallback xmlns="">
            <p:pic>
              <p:nvPicPr>
                <p:cNvPr id="25" name="Ink 24">
                  <a:extLst>
                    <a:ext uri="{FF2B5EF4-FFF2-40B4-BE49-F238E27FC236}">
                      <a16:creationId xmlns:a16="http://schemas.microsoft.com/office/drawing/2014/main" id="{5268C8F7-1F00-0B67-801B-8B1C04467D18}"/>
                    </a:ext>
                  </a:extLst>
                </p:cNvPr>
                <p:cNvPicPr/>
                <p:nvPr/>
              </p:nvPicPr>
              <p:blipFill>
                <a:blip r:embed="rId24"/>
                <a:stretch>
                  <a:fillRect/>
                </a:stretch>
              </p:blipFill>
              <p:spPr>
                <a:xfrm>
                  <a:off x="2960811" y="6076971"/>
                  <a:ext cx="36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5925B58C-A849-7416-1A4E-E298798EE214}"/>
                    </a:ext>
                  </a:extLst>
                </p14:cNvPr>
                <p14:cNvContentPartPr/>
                <p14:nvPr/>
              </p14:nvContentPartPr>
              <p14:xfrm>
                <a:off x="2852451" y="5752611"/>
                <a:ext cx="92520" cy="509400"/>
              </p14:xfrm>
            </p:contentPart>
          </mc:Choice>
          <mc:Fallback xmlns="">
            <p:pic>
              <p:nvPicPr>
                <p:cNvPr id="26" name="Ink 25">
                  <a:extLst>
                    <a:ext uri="{FF2B5EF4-FFF2-40B4-BE49-F238E27FC236}">
                      <a16:creationId xmlns:a16="http://schemas.microsoft.com/office/drawing/2014/main" id="{5925B58C-A849-7416-1A4E-E298798EE214}"/>
                    </a:ext>
                  </a:extLst>
                </p:cNvPr>
                <p:cNvPicPr/>
                <p:nvPr/>
              </p:nvPicPr>
              <p:blipFill>
                <a:blip r:embed="rId26"/>
                <a:stretch>
                  <a:fillRect/>
                </a:stretch>
              </p:blipFill>
              <p:spPr>
                <a:xfrm>
                  <a:off x="2834451" y="5734611"/>
                  <a:ext cx="1281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52EF55EC-F2A6-6EF4-7982-EC09DFF03DA3}"/>
                    </a:ext>
                  </a:extLst>
                </p14:cNvPr>
                <p14:cNvContentPartPr/>
                <p14:nvPr/>
              </p14:nvContentPartPr>
              <p14:xfrm>
                <a:off x="3210651" y="5731371"/>
                <a:ext cx="165600" cy="499320"/>
              </p14:xfrm>
            </p:contentPart>
          </mc:Choice>
          <mc:Fallback xmlns="">
            <p:pic>
              <p:nvPicPr>
                <p:cNvPr id="27" name="Ink 26">
                  <a:extLst>
                    <a:ext uri="{FF2B5EF4-FFF2-40B4-BE49-F238E27FC236}">
                      <a16:creationId xmlns:a16="http://schemas.microsoft.com/office/drawing/2014/main" id="{52EF55EC-F2A6-6EF4-7982-EC09DFF03DA3}"/>
                    </a:ext>
                  </a:extLst>
                </p:cNvPr>
                <p:cNvPicPr/>
                <p:nvPr/>
              </p:nvPicPr>
              <p:blipFill>
                <a:blip r:embed="rId28"/>
                <a:stretch>
                  <a:fillRect/>
                </a:stretch>
              </p:blipFill>
              <p:spPr>
                <a:xfrm>
                  <a:off x="3193011" y="5713371"/>
                  <a:ext cx="2012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AB1A73FC-1585-BB5E-C94D-54D124EEA8D3}"/>
                    </a:ext>
                  </a:extLst>
                </p14:cNvPr>
                <p14:cNvContentPartPr/>
                <p14:nvPr/>
              </p14:nvContentPartPr>
              <p14:xfrm>
                <a:off x="3212811" y="5686011"/>
                <a:ext cx="307440" cy="109440"/>
              </p14:xfrm>
            </p:contentPart>
          </mc:Choice>
          <mc:Fallback xmlns="">
            <p:pic>
              <p:nvPicPr>
                <p:cNvPr id="28" name="Ink 27">
                  <a:extLst>
                    <a:ext uri="{FF2B5EF4-FFF2-40B4-BE49-F238E27FC236}">
                      <a16:creationId xmlns:a16="http://schemas.microsoft.com/office/drawing/2014/main" id="{AB1A73FC-1585-BB5E-C94D-54D124EEA8D3}"/>
                    </a:ext>
                  </a:extLst>
                </p:cNvPr>
                <p:cNvPicPr/>
                <p:nvPr/>
              </p:nvPicPr>
              <p:blipFill>
                <a:blip r:embed="rId30"/>
                <a:stretch>
                  <a:fillRect/>
                </a:stretch>
              </p:blipFill>
              <p:spPr>
                <a:xfrm>
                  <a:off x="3194811" y="5668011"/>
                  <a:ext cx="343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D0529438-B401-8421-823A-5C3D96BF5EC0}"/>
                    </a:ext>
                  </a:extLst>
                </p14:cNvPr>
                <p14:cNvContentPartPr/>
                <p14:nvPr/>
              </p14:nvContentPartPr>
              <p14:xfrm>
                <a:off x="3596931" y="4332411"/>
                <a:ext cx="187200" cy="300240"/>
              </p14:xfrm>
            </p:contentPart>
          </mc:Choice>
          <mc:Fallback xmlns="">
            <p:pic>
              <p:nvPicPr>
                <p:cNvPr id="5" name="Ink 4">
                  <a:extLst>
                    <a:ext uri="{FF2B5EF4-FFF2-40B4-BE49-F238E27FC236}">
                      <a16:creationId xmlns:a16="http://schemas.microsoft.com/office/drawing/2014/main" id="{D0529438-B401-8421-823A-5C3D96BF5EC0}"/>
                    </a:ext>
                  </a:extLst>
                </p:cNvPr>
                <p:cNvPicPr/>
                <p:nvPr/>
              </p:nvPicPr>
              <p:blipFill>
                <a:blip r:embed="rId32"/>
                <a:stretch>
                  <a:fillRect/>
                </a:stretch>
              </p:blipFill>
              <p:spPr>
                <a:xfrm>
                  <a:off x="3578931" y="4314411"/>
                  <a:ext cx="2228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 name="Ink 5">
                  <a:extLst>
                    <a:ext uri="{FF2B5EF4-FFF2-40B4-BE49-F238E27FC236}">
                      <a16:creationId xmlns:a16="http://schemas.microsoft.com/office/drawing/2014/main" id="{B2D7CCD7-AC83-6A15-9010-6F8C96763D9F}"/>
                    </a:ext>
                  </a:extLst>
                </p14:cNvPr>
                <p14:cNvContentPartPr/>
                <p14:nvPr/>
              </p14:nvContentPartPr>
              <p14:xfrm>
                <a:off x="3704211" y="4276971"/>
                <a:ext cx="272160" cy="679680"/>
              </p14:xfrm>
            </p:contentPart>
          </mc:Choice>
          <mc:Fallback xmlns="">
            <p:pic>
              <p:nvPicPr>
                <p:cNvPr id="6" name="Ink 5">
                  <a:extLst>
                    <a:ext uri="{FF2B5EF4-FFF2-40B4-BE49-F238E27FC236}">
                      <a16:creationId xmlns:a16="http://schemas.microsoft.com/office/drawing/2014/main" id="{B2D7CCD7-AC83-6A15-9010-6F8C96763D9F}"/>
                    </a:ext>
                  </a:extLst>
                </p:cNvPr>
                <p:cNvPicPr/>
                <p:nvPr/>
              </p:nvPicPr>
              <p:blipFill>
                <a:blip r:embed="rId34"/>
                <a:stretch>
                  <a:fillRect/>
                </a:stretch>
              </p:blipFill>
              <p:spPr>
                <a:xfrm>
                  <a:off x="3686211" y="4258971"/>
                  <a:ext cx="30780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8478DF5E-D545-B6A1-9A6F-211FA68B6F5B}"/>
                    </a:ext>
                  </a:extLst>
                </p14:cNvPr>
                <p14:cNvContentPartPr/>
                <p14:nvPr/>
              </p14:nvContentPartPr>
              <p14:xfrm>
                <a:off x="3899691" y="4926771"/>
                <a:ext cx="244080" cy="171360"/>
              </p14:xfrm>
            </p:contentPart>
          </mc:Choice>
          <mc:Fallback xmlns="">
            <p:pic>
              <p:nvPicPr>
                <p:cNvPr id="8" name="Ink 7">
                  <a:extLst>
                    <a:ext uri="{FF2B5EF4-FFF2-40B4-BE49-F238E27FC236}">
                      <a16:creationId xmlns:a16="http://schemas.microsoft.com/office/drawing/2014/main" id="{8478DF5E-D545-B6A1-9A6F-211FA68B6F5B}"/>
                    </a:ext>
                  </a:extLst>
                </p:cNvPr>
                <p:cNvPicPr/>
                <p:nvPr/>
              </p:nvPicPr>
              <p:blipFill>
                <a:blip r:embed="rId36"/>
                <a:stretch>
                  <a:fillRect/>
                </a:stretch>
              </p:blipFill>
              <p:spPr>
                <a:xfrm>
                  <a:off x="3882051" y="4909131"/>
                  <a:ext cx="279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78410D39-3D41-9E51-EAA9-5779C89F56F3}"/>
                    </a:ext>
                  </a:extLst>
                </p14:cNvPr>
                <p14:cNvContentPartPr/>
                <p14:nvPr/>
              </p14:nvContentPartPr>
              <p14:xfrm>
                <a:off x="4364091" y="4887891"/>
                <a:ext cx="286920" cy="405720"/>
              </p14:xfrm>
            </p:contentPart>
          </mc:Choice>
          <mc:Fallback xmlns="">
            <p:pic>
              <p:nvPicPr>
                <p:cNvPr id="10" name="Ink 9">
                  <a:extLst>
                    <a:ext uri="{FF2B5EF4-FFF2-40B4-BE49-F238E27FC236}">
                      <a16:creationId xmlns:a16="http://schemas.microsoft.com/office/drawing/2014/main" id="{78410D39-3D41-9E51-EAA9-5779C89F56F3}"/>
                    </a:ext>
                  </a:extLst>
                </p:cNvPr>
                <p:cNvPicPr/>
                <p:nvPr/>
              </p:nvPicPr>
              <p:blipFill>
                <a:blip r:embed="rId38"/>
                <a:stretch>
                  <a:fillRect/>
                </a:stretch>
              </p:blipFill>
              <p:spPr>
                <a:xfrm>
                  <a:off x="4346091" y="4870251"/>
                  <a:ext cx="3225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 name="Ink 10">
                  <a:extLst>
                    <a:ext uri="{FF2B5EF4-FFF2-40B4-BE49-F238E27FC236}">
                      <a16:creationId xmlns:a16="http://schemas.microsoft.com/office/drawing/2014/main" id="{0A4C7B0B-B7E0-7F6E-4BBD-2DD03137A04E}"/>
                    </a:ext>
                  </a:extLst>
                </p14:cNvPr>
                <p14:cNvContentPartPr/>
                <p14:nvPr/>
              </p14:nvContentPartPr>
              <p14:xfrm>
                <a:off x="4964931" y="4889331"/>
                <a:ext cx="147600" cy="23400"/>
              </p14:xfrm>
            </p:contentPart>
          </mc:Choice>
          <mc:Fallback xmlns="">
            <p:pic>
              <p:nvPicPr>
                <p:cNvPr id="11" name="Ink 10">
                  <a:extLst>
                    <a:ext uri="{FF2B5EF4-FFF2-40B4-BE49-F238E27FC236}">
                      <a16:creationId xmlns:a16="http://schemas.microsoft.com/office/drawing/2014/main" id="{0A4C7B0B-B7E0-7F6E-4BBD-2DD03137A04E}"/>
                    </a:ext>
                  </a:extLst>
                </p:cNvPr>
                <p:cNvPicPr/>
                <p:nvPr/>
              </p:nvPicPr>
              <p:blipFill>
                <a:blip r:embed="rId40"/>
                <a:stretch>
                  <a:fillRect/>
                </a:stretch>
              </p:blipFill>
              <p:spPr>
                <a:xfrm>
                  <a:off x="4946931" y="4871331"/>
                  <a:ext cx="1832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 name="Ink 11">
                  <a:extLst>
                    <a:ext uri="{FF2B5EF4-FFF2-40B4-BE49-F238E27FC236}">
                      <a16:creationId xmlns:a16="http://schemas.microsoft.com/office/drawing/2014/main" id="{400FA3DA-93FC-06CA-3F5E-D7D4900A65C2}"/>
                    </a:ext>
                  </a:extLst>
                </p14:cNvPr>
                <p14:cNvContentPartPr/>
                <p14:nvPr/>
              </p14:nvContentPartPr>
              <p14:xfrm>
                <a:off x="4854411" y="5040171"/>
                <a:ext cx="174600" cy="79200"/>
              </p14:xfrm>
            </p:contentPart>
          </mc:Choice>
          <mc:Fallback xmlns="">
            <p:pic>
              <p:nvPicPr>
                <p:cNvPr id="12" name="Ink 11">
                  <a:extLst>
                    <a:ext uri="{FF2B5EF4-FFF2-40B4-BE49-F238E27FC236}">
                      <a16:creationId xmlns:a16="http://schemas.microsoft.com/office/drawing/2014/main" id="{400FA3DA-93FC-06CA-3F5E-D7D4900A65C2}"/>
                    </a:ext>
                  </a:extLst>
                </p:cNvPr>
                <p:cNvPicPr/>
                <p:nvPr/>
              </p:nvPicPr>
              <p:blipFill>
                <a:blip r:embed="rId42"/>
                <a:stretch>
                  <a:fillRect/>
                </a:stretch>
              </p:blipFill>
              <p:spPr>
                <a:xfrm>
                  <a:off x="4836771" y="5022171"/>
                  <a:ext cx="210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 name="Ink 12">
                  <a:extLst>
                    <a:ext uri="{FF2B5EF4-FFF2-40B4-BE49-F238E27FC236}">
                      <a16:creationId xmlns:a16="http://schemas.microsoft.com/office/drawing/2014/main" id="{CC872317-85EB-4106-A789-220B8F4FC960}"/>
                    </a:ext>
                  </a:extLst>
                </p14:cNvPr>
                <p14:cNvContentPartPr/>
                <p14:nvPr/>
              </p14:nvContentPartPr>
              <p14:xfrm>
                <a:off x="5186691" y="4882491"/>
                <a:ext cx="185760" cy="383760"/>
              </p14:xfrm>
            </p:contentPart>
          </mc:Choice>
          <mc:Fallback xmlns="">
            <p:pic>
              <p:nvPicPr>
                <p:cNvPr id="13" name="Ink 12">
                  <a:extLst>
                    <a:ext uri="{FF2B5EF4-FFF2-40B4-BE49-F238E27FC236}">
                      <a16:creationId xmlns:a16="http://schemas.microsoft.com/office/drawing/2014/main" id="{CC872317-85EB-4106-A789-220B8F4FC960}"/>
                    </a:ext>
                  </a:extLst>
                </p:cNvPr>
                <p:cNvPicPr/>
                <p:nvPr/>
              </p:nvPicPr>
              <p:blipFill>
                <a:blip r:embed="rId44"/>
                <a:stretch>
                  <a:fillRect/>
                </a:stretch>
              </p:blipFill>
              <p:spPr>
                <a:xfrm>
                  <a:off x="5169051" y="4864491"/>
                  <a:ext cx="2214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 name="Ink 13">
                  <a:extLst>
                    <a:ext uri="{FF2B5EF4-FFF2-40B4-BE49-F238E27FC236}">
                      <a16:creationId xmlns:a16="http://schemas.microsoft.com/office/drawing/2014/main" id="{98934156-106E-54B5-05B9-CB4368AAC9F0}"/>
                    </a:ext>
                  </a:extLst>
                </p14:cNvPr>
                <p14:cNvContentPartPr/>
                <p14:nvPr/>
              </p14:nvContentPartPr>
              <p14:xfrm>
                <a:off x="5537691" y="4793931"/>
                <a:ext cx="292320" cy="338040"/>
              </p14:xfrm>
            </p:contentPart>
          </mc:Choice>
          <mc:Fallback xmlns="">
            <p:pic>
              <p:nvPicPr>
                <p:cNvPr id="14" name="Ink 13">
                  <a:extLst>
                    <a:ext uri="{FF2B5EF4-FFF2-40B4-BE49-F238E27FC236}">
                      <a16:creationId xmlns:a16="http://schemas.microsoft.com/office/drawing/2014/main" id="{98934156-106E-54B5-05B9-CB4368AAC9F0}"/>
                    </a:ext>
                  </a:extLst>
                </p:cNvPr>
                <p:cNvPicPr/>
                <p:nvPr/>
              </p:nvPicPr>
              <p:blipFill>
                <a:blip r:embed="rId46"/>
                <a:stretch>
                  <a:fillRect/>
                </a:stretch>
              </p:blipFill>
              <p:spPr>
                <a:xfrm>
                  <a:off x="5520051" y="4776291"/>
                  <a:ext cx="3279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2701B091-4C14-8DA3-6CA9-8CFDAD7CAF92}"/>
                    </a:ext>
                  </a:extLst>
                </p14:cNvPr>
                <p14:cNvContentPartPr/>
                <p14:nvPr/>
              </p14:nvContentPartPr>
              <p14:xfrm>
                <a:off x="5607171" y="1968291"/>
                <a:ext cx="882000" cy="1981080"/>
              </p14:xfrm>
            </p:contentPart>
          </mc:Choice>
          <mc:Fallback xmlns="">
            <p:pic>
              <p:nvPicPr>
                <p:cNvPr id="30" name="Ink 29">
                  <a:extLst>
                    <a:ext uri="{FF2B5EF4-FFF2-40B4-BE49-F238E27FC236}">
                      <a16:creationId xmlns:a16="http://schemas.microsoft.com/office/drawing/2014/main" id="{2701B091-4C14-8DA3-6CA9-8CFDAD7CAF92}"/>
                    </a:ext>
                  </a:extLst>
                </p:cNvPr>
                <p:cNvPicPr/>
                <p:nvPr/>
              </p:nvPicPr>
              <p:blipFill>
                <a:blip r:embed="rId48"/>
                <a:stretch>
                  <a:fillRect/>
                </a:stretch>
              </p:blipFill>
              <p:spPr>
                <a:xfrm>
                  <a:off x="5589171" y="1950291"/>
                  <a:ext cx="917640" cy="201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0BED3E82-3700-DC1D-7050-C261688B5E9A}"/>
                    </a:ext>
                  </a:extLst>
                </p14:cNvPr>
                <p14:cNvContentPartPr/>
                <p14:nvPr/>
              </p14:nvContentPartPr>
              <p14:xfrm>
                <a:off x="6282531" y="3694851"/>
                <a:ext cx="403920" cy="764280"/>
              </p14:xfrm>
            </p:contentPart>
          </mc:Choice>
          <mc:Fallback xmlns="">
            <p:pic>
              <p:nvPicPr>
                <p:cNvPr id="31" name="Ink 30">
                  <a:extLst>
                    <a:ext uri="{FF2B5EF4-FFF2-40B4-BE49-F238E27FC236}">
                      <a16:creationId xmlns:a16="http://schemas.microsoft.com/office/drawing/2014/main" id="{0BED3E82-3700-DC1D-7050-C261688B5E9A}"/>
                    </a:ext>
                  </a:extLst>
                </p:cNvPr>
                <p:cNvPicPr/>
                <p:nvPr/>
              </p:nvPicPr>
              <p:blipFill>
                <a:blip r:embed="rId50"/>
                <a:stretch>
                  <a:fillRect/>
                </a:stretch>
              </p:blipFill>
              <p:spPr>
                <a:xfrm>
                  <a:off x="6264891" y="3677211"/>
                  <a:ext cx="43956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52EE7DD7-1F0D-DE28-8AF7-6B9334CA0383}"/>
                    </a:ext>
                  </a:extLst>
                </p14:cNvPr>
                <p14:cNvContentPartPr/>
                <p14:nvPr/>
              </p14:nvContentPartPr>
              <p14:xfrm>
                <a:off x="6905331" y="4510971"/>
                <a:ext cx="180360" cy="248040"/>
              </p14:xfrm>
            </p:contentPart>
          </mc:Choice>
          <mc:Fallback xmlns="">
            <p:pic>
              <p:nvPicPr>
                <p:cNvPr id="32" name="Ink 31">
                  <a:extLst>
                    <a:ext uri="{FF2B5EF4-FFF2-40B4-BE49-F238E27FC236}">
                      <a16:creationId xmlns:a16="http://schemas.microsoft.com/office/drawing/2014/main" id="{52EE7DD7-1F0D-DE28-8AF7-6B9334CA0383}"/>
                    </a:ext>
                  </a:extLst>
                </p:cNvPr>
                <p:cNvPicPr/>
                <p:nvPr/>
              </p:nvPicPr>
              <p:blipFill>
                <a:blip r:embed="rId52"/>
                <a:stretch>
                  <a:fillRect/>
                </a:stretch>
              </p:blipFill>
              <p:spPr>
                <a:xfrm>
                  <a:off x="6887691" y="4493331"/>
                  <a:ext cx="216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363503E8-B190-5272-6E82-6C084241E98A}"/>
                    </a:ext>
                  </a:extLst>
                </p14:cNvPr>
                <p14:cNvContentPartPr/>
                <p14:nvPr/>
              </p14:nvContentPartPr>
              <p14:xfrm>
                <a:off x="6843411" y="4366611"/>
                <a:ext cx="322200" cy="959400"/>
              </p14:xfrm>
            </p:contentPart>
          </mc:Choice>
          <mc:Fallback xmlns="">
            <p:pic>
              <p:nvPicPr>
                <p:cNvPr id="33" name="Ink 32">
                  <a:extLst>
                    <a:ext uri="{FF2B5EF4-FFF2-40B4-BE49-F238E27FC236}">
                      <a16:creationId xmlns:a16="http://schemas.microsoft.com/office/drawing/2014/main" id="{363503E8-B190-5272-6E82-6C084241E98A}"/>
                    </a:ext>
                  </a:extLst>
                </p:cNvPr>
                <p:cNvPicPr/>
                <p:nvPr/>
              </p:nvPicPr>
              <p:blipFill>
                <a:blip r:embed="rId54"/>
                <a:stretch>
                  <a:fillRect/>
                </a:stretch>
              </p:blipFill>
              <p:spPr>
                <a:xfrm>
                  <a:off x="6825771" y="4348611"/>
                  <a:ext cx="35784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0A865480-8A79-E9D1-08DF-715245E93560}"/>
                    </a:ext>
                  </a:extLst>
                </p14:cNvPr>
                <p14:cNvContentPartPr/>
                <p14:nvPr/>
              </p14:nvContentPartPr>
              <p14:xfrm>
                <a:off x="7051131" y="5135571"/>
                <a:ext cx="339840" cy="436320"/>
              </p14:xfrm>
            </p:contentPart>
          </mc:Choice>
          <mc:Fallback xmlns="">
            <p:pic>
              <p:nvPicPr>
                <p:cNvPr id="35" name="Ink 34">
                  <a:extLst>
                    <a:ext uri="{FF2B5EF4-FFF2-40B4-BE49-F238E27FC236}">
                      <a16:creationId xmlns:a16="http://schemas.microsoft.com/office/drawing/2014/main" id="{0A865480-8A79-E9D1-08DF-715245E93560}"/>
                    </a:ext>
                  </a:extLst>
                </p:cNvPr>
                <p:cNvPicPr/>
                <p:nvPr/>
              </p:nvPicPr>
              <p:blipFill>
                <a:blip r:embed="rId56"/>
                <a:stretch>
                  <a:fillRect/>
                </a:stretch>
              </p:blipFill>
              <p:spPr>
                <a:xfrm>
                  <a:off x="7033491" y="5117931"/>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B2149ECD-144F-D042-97C4-D18A3CDCB656}"/>
                    </a:ext>
                  </a:extLst>
                </p14:cNvPr>
                <p14:cNvContentPartPr/>
                <p14:nvPr/>
              </p14:nvContentPartPr>
              <p14:xfrm>
                <a:off x="7659531" y="5027571"/>
                <a:ext cx="314280" cy="624240"/>
              </p14:xfrm>
            </p:contentPart>
          </mc:Choice>
          <mc:Fallback xmlns="">
            <p:pic>
              <p:nvPicPr>
                <p:cNvPr id="36" name="Ink 35">
                  <a:extLst>
                    <a:ext uri="{FF2B5EF4-FFF2-40B4-BE49-F238E27FC236}">
                      <a16:creationId xmlns:a16="http://schemas.microsoft.com/office/drawing/2014/main" id="{B2149ECD-144F-D042-97C4-D18A3CDCB656}"/>
                    </a:ext>
                  </a:extLst>
                </p:cNvPr>
                <p:cNvPicPr/>
                <p:nvPr/>
              </p:nvPicPr>
              <p:blipFill>
                <a:blip r:embed="rId58"/>
                <a:stretch>
                  <a:fillRect/>
                </a:stretch>
              </p:blipFill>
              <p:spPr>
                <a:xfrm>
                  <a:off x="7641531" y="5009931"/>
                  <a:ext cx="34992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5D175E75-00E7-5176-F651-228FCEBA3E38}"/>
                    </a:ext>
                  </a:extLst>
                </p14:cNvPr>
                <p14:cNvContentPartPr/>
                <p14:nvPr/>
              </p14:nvContentPartPr>
              <p14:xfrm>
                <a:off x="8252091" y="5111811"/>
                <a:ext cx="223920" cy="79560"/>
              </p14:xfrm>
            </p:contentPart>
          </mc:Choice>
          <mc:Fallback xmlns="">
            <p:pic>
              <p:nvPicPr>
                <p:cNvPr id="37" name="Ink 36">
                  <a:extLst>
                    <a:ext uri="{FF2B5EF4-FFF2-40B4-BE49-F238E27FC236}">
                      <a16:creationId xmlns:a16="http://schemas.microsoft.com/office/drawing/2014/main" id="{5D175E75-00E7-5176-F651-228FCEBA3E38}"/>
                    </a:ext>
                  </a:extLst>
                </p:cNvPr>
                <p:cNvPicPr/>
                <p:nvPr/>
              </p:nvPicPr>
              <p:blipFill>
                <a:blip r:embed="rId60"/>
                <a:stretch>
                  <a:fillRect/>
                </a:stretch>
              </p:blipFill>
              <p:spPr>
                <a:xfrm>
                  <a:off x="8234451" y="5094171"/>
                  <a:ext cx="259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E5F94F9A-3DB2-A525-AE15-CB00BAA9BE50}"/>
                    </a:ext>
                  </a:extLst>
                </p14:cNvPr>
                <p14:cNvContentPartPr/>
                <p14:nvPr/>
              </p14:nvContentPartPr>
              <p14:xfrm>
                <a:off x="8269731" y="5233851"/>
                <a:ext cx="226440" cy="149040"/>
              </p14:xfrm>
            </p:contentPart>
          </mc:Choice>
          <mc:Fallback xmlns="">
            <p:pic>
              <p:nvPicPr>
                <p:cNvPr id="38" name="Ink 37">
                  <a:extLst>
                    <a:ext uri="{FF2B5EF4-FFF2-40B4-BE49-F238E27FC236}">
                      <a16:creationId xmlns:a16="http://schemas.microsoft.com/office/drawing/2014/main" id="{E5F94F9A-3DB2-A525-AE15-CB00BAA9BE50}"/>
                    </a:ext>
                  </a:extLst>
                </p:cNvPr>
                <p:cNvPicPr/>
                <p:nvPr/>
              </p:nvPicPr>
              <p:blipFill>
                <a:blip r:embed="rId62"/>
                <a:stretch>
                  <a:fillRect/>
                </a:stretch>
              </p:blipFill>
              <p:spPr>
                <a:xfrm>
                  <a:off x="8251731" y="5216211"/>
                  <a:ext cx="2620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13D0C5E0-3E24-0A5A-6D1B-F873F677E114}"/>
                    </a:ext>
                  </a:extLst>
                </p14:cNvPr>
                <p14:cNvContentPartPr/>
                <p14:nvPr/>
              </p14:nvContentPartPr>
              <p14:xfrm>
                <a:off x="8657091" y="4983651"/>
                <a:ext cx="262440" cy="601200"/>
              </p14:xfrm>
            </p:contentPart>
          </mc:Choice>
          <mc:Fallback xmlns="">
            <p:pic>
              <p:nvPicPr>
                <p:cNvPr id="40" name="Ink 39">
                  <a:extLst>
                    <a:ext uri="{FF2B5EF4-FFF2-40B4-BE49-F238E27FC236}">
                      <a16:creationId xmlns:a16="http://schemas.microsoft.com/office/drawing/2014/main" id="{13D0C5E0-3E24-0A5A-6D1B-F873F677E114}"/>
                    </a:ext>
                  </a:extLst>
                </p:cNvPr>
                <p:cNvPicPr/>
                <p:nvPr/>
              </p:nvPicPr>
              <p:blipFill>
                <a:blip r:embed="rId64"/>
                <a:stretch>
                  <a:fillRect/>
                </a:stretch>
              </p:blipFill>
              <p:spPr>
                <a:xfrm>
                  <a:off x="8639091" y="4965651"/>
                  <a:ext cx="29808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940F8070-7CFB-1EB3-9761-00B226D4E36B}"/>
                    </a:ext>
                  </a:extLst>
                </p14:cNvPr>
                <p14:cNvContentPartPr/>
                <p14:nvPr/>
              </p14:nvContentPartPr>
              <p14:xfrm>
                <a:off x="9006291" y="5011371"/>
                <a:ext cx="312840" cy="526680"/>
              </p14:xfrm>
            </p:contentPart>
          </mc:Choice>
          <mc:Fallback xmlns="">
            <p:pic>
              <p:nvPicPr>
                <p:cNvPr id="41" name="Ink 40">
                  <a:extLst>
                    <a:ext uri="{FF2B5EF4-FFF2-40B4-BE49-F238E27FC236}">
                      <a16:creationId xmlns:a16="http://schemas.microsoft.com/office/drawing/2014/main" id="{940F8070-7CFB-1EB3-9761-00B226D4E36B}"/>
                    </a:ext>
                  </a:extLst>
                </p:cNvPr>
                <p:cNvPicPr/>
                <p:nvPr/>
              </p:nvPicPr>
              <p:blipFill>
                <a:blip r:embed="rId66"/>
                <a:stretch>
                  <a:fillRect/>
                </a:stretch>
              </p:blipFill>
              <p:spPr>
                <a:xfrm>
                  <a:off x="8988651" y="4993731"/>
                  <a:ext cx="348480" cy="562320"/>
                </a:xfrm>
                <a:prstGeom prst="rect">
                  <a:avLst/>
                </a:prstGeom>
              </p:spPr>
            </p:pic>
          </mc:Fallback>
        </mc:AlternateContent>
      </p:grpSp>
    </p:spTree>
    <p:extLst>
      <p:ext uri="{BB962C8B-B14F-4D97-AF65-F5344CB8AC3E}">
        <p14:creationId xmlns:p14="http://schemas.microsoft.com/office/powerpoint/2010/main" val="303848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2000" fill="hold"/>
                                        <p:tgtEl>
                                          <p:spTgt spid="4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2D99-F8F3-7AAC-8D88-0ABDDAFE2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605D2-6B25-9B67-B31F-BD21AD40670C}"/>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CEF05EFB-27D8-B58C-7128-39370A357A2F}"/>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C256C8B-F528-3D72-776F-B325F25888FA}"/>
                  </a:ext>
                </a:extLst>
              </p14:cNvPr>
              <p14:cNvContentPartPr/>
              <p14:nvPr/>
            </p14:nvContentPartPr>
            <p14:xfrm>
              <a:off x="7165971" y="1907451"/>
              <a:ext cx="954000" cy="1051560"/>
            </p14:xfrm>
          </p:contentPart>
        </mc:Choice>
        <mc:Fallback xmlns="">
          <p:pic>
            <p:nvPicPr>
              <p:cNvPr id="7" name="Ink 6">
                <a:extLst>
                  <a:ext uri="{FF2B5EF4-FFF2-40B4-BE49-F238E27FC236}">
                    <a16:creationId xmlns:a16="http://schemas.microsoft.com/office/drawing/2014/main" id="{AC256C8B-F528-3D72-776F-B325F25888FA}"/>
                  </a:ext>
                </a:extLst>
              </p:cNvPr>
              <p:cNvPicPr/>
              <p:nvPr/>
            </p:nvPicPr>
            <p:blipFill>
              <a:blip r:embed="rId4"/>
              <a:stretch>
                <a:fillRect/>
              </a:stretch>
            </p:blipFill>
            <p:spPr>
              <a:xfrm>
                <a:off x="7148331" y="1889451"/>
                <a:ext cx="989640" cy="1087200"/>
              </a:xfrm>
              <a:prstGeom prst="rect">
                <a:avLst/>
              </a:prstGeom>
            </p:spPr>
          </p:pic>
        </mc:Fallback>
      </mc:AlternateContent>
      <p:grpSp>
        <p:nvGrpSpPr>
          <p:cNvPr id="50" name="Group 49">
            <a:extLst>
              <a:ext uri="{FF2B5EF4-FFF2-40B4-BE49-F238E27FC236}">
                <a16:creationId xmlns:a16="http://schemas.microsoft.com/office/drawing/2014/main" id="{CDEEF8F4-5251-7A2F-6F21-AD08BB46F960}"/>
              </a:ext>
            </a:extLst>
          </p:cNvPr>
          <p:cNvGrpSpPr/>
          <p:nvPr/>
        </p:nvGrpSpPr>
        <p:grpSpPr>
          <a:xfrm>
            <a:off x="2399571" y="1702611"/>
            <a:ext cx="6440040" cy="3451320"/>
            <a:chOff x="2399571" y="1702611"/>
            <a:chExt cx="6440040" cy="345132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83D16E5-B293-01C2-3808-E56FEB9FDE24}"/>
                    </a:ext>
                  </a:extLst>
                </p14:cNvPr>
                <p14:cNvContentPartPr/>
                <p14:nvPr/>
              </p14:nvContentPartPr>
              <p14:xfrm>
                <a:off x="2399571" y="2792691"/>
                <a:ext cx="823320" cy="641160"/>
              </p14:xfrm>
            </p:contentPart>
          </mc:Choice>
          <mc:Fallback xmlns="">
            <p:pic>
              <p:nvPicPr>
                <p:cNvPr id="15" name="Ink 14">
                  <a:extLst>
                    <a:ext uri="{FF2B5EF4-FFF2-40B4-BE49-F238E27FC236}">
                      <a16:creationId xmlns:a16="http://schemas.microsoft.com/office/drawing/2014/main" id="{283D16E5-B293-01C2-3808-E56FEB9FDE24}"/>
                    </a:ext>
                  </a:extLst>
                </p:cNvPr>
                <p:cNvPicPr/>
                <p:nvPr/>
              </p:nvPicPr>
              <p:blipFill>
                <a:blip r:embed="rId6"/>
                <a:stretch>
                  <a:fillRect/>
                </a:stretch>
              </p:blipFill>
              <p:spPr>
                <a:xfrm>
                  <a:off x="2381571" y="2775051"/>
                  <a:ext cx="85896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B289162-9FEB-5DC1-5DBD-3691B6C4BC65}"/>
                    </a:ext>
                  </a:extLst>
                </p14:cNvPr>
                <p14:cNvContentPartPr/>
                <p14:nvPr/>
              </p14:nvContentPartPr>
              <p14:xfrm>
                <a:off x="4062771" y="2810331"/>
                <a:ext cx="841680" cy="601200"/>
              </p14:xfrm>
            </p:contentPart>
          </mc:Choice>
          <mc:Fallback xmlns="">
            <p:pic>
              <p:nvPicPr>
                <p:cNvPr id="24" name="Ink 23">
                  <a:extLst>
                    <a:ext uri="{FF2B5EF4-FFF2-40B4-BE49-F238E27FC236}">
                      <a16:creationId xmlns:a16="http://schemas.microsoft.com/office/drawing/2014/main" id="{AB289162-9FEB-5DC1-5DBD-3691B6C4BC65}"/>
                    </a:ext>
                  </a:extLst>
                </p:cNvPr>
                <p:cNvPicPr/>
                <p:nvPr/>
              </p:nvPicPr>
              <p:blipFill>
                <a:blip r:embed="rId8"/>
                <a:stretch>
                  <a:fillRect/>
                </a:stretch>
              </p:blipFill>
              <p:spPr>
                <a:xfrm>
                  <a:off x="4045131" y="2792691"/>
                  <a:ext cx="87732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DF7E489E-D98E-D9D3-5ED9-4E4B37C0D4F3}"/>
                    </a:ext>
                  </a:extLst>
                </p14:cNvPr>
                <p14:cNvContentPartPr/>
                <p14:nvPr/>
              </p14:nvContentPartPr>
              <p14:xfrm>
                <a:off x="2996451" y="1702611"/>
                <a:ext cx="3574800" cy="1197360"/>
              </p14:xfrm>
            </p:contentPart>
          </mc:Choice>
          <mc:Fallback xmlns="">
            <p:pic>
              <p:nvPicPr>
                <p:cNvPr id="34" name="Ink 33">
                  <a:extLst>
                    <a:ext uri="{FF2B5EF4-FFF2-40B4-BE49-F238E27FC236}">
                      <a16:creationId xmlns:a16="http://schemas.microsoft.com/office/drawing/2014/main" id="{DF7E489E-D98E-D9D3-5ED9-4E4B37C0D4F3}"/>
                    </a:ext>
                  </a:extLst>
                </p:cNvPr>
                <p:cNvPicPr/>
                <p:nvPr/>
              </p:nvPicPr>
              <p:blipFill>
                <a:blip r:embed="rId10"/>
                <a:stretch>
                  <a:fillRect/>
                </a:stretch>
              </p:blipFill>
              <p:spPr>
                <a:xfrm>
                  <a:off x="2978451" y="1684971"/>
                  <a:ext cx="3610440" cy="12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44DF4408-544F-DE1D-F67B-5DABD4F58FD1}"/>
                    </a:ext>
                  </a:extLst>
                </p14:cNvPr>
                <p14:cNvContentPartPr/>
                <p14:nvPr/>
              </p14:nvContentPartPr>
              <p14:xfrm>
                <a:off x="4517451" y="1808451"/>
                <a:ext cx="3107880" cy="1138320"/>
              </p14:xfrm>
            </p:contentPart>
          </mc:Choice>
          <mc:Fallback xmlns="">
            <p:pic>
              <p:nvPicPr>
                <p:cNvPr id="39" name="Ink 38">
                  <a:extLst>
                    <a:ext uri="{FF2B5EF4-FFF2-40B4-BE49-F238E27FC236}">
                      <a16:creationId xmlns:a16="http://schemas.microsoft.com/office/drawing/2014/main" id="{44DF4408-544F-DE1D-F67B-5DABD4F58FD1}"/>
                    </a:ext>
                  </a:extLst>
                </p:cNvPr>
                <p:cNvPicPr/>
                <p:nvPr/>
              </p:nvPicPr>
              <p:blipFill>
                <a:blip r:embed="rId12"/>
                <a:stretch>
                  <a:fillRect/>
                </a:stretch>
              </p:blipFill>
              <p:spPr>
                <a:xfrm>
                  <a:off x="4499811" y="1790811"/>
                  <a:ext cx="3143520" cy="117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0A18A073-E36C-35A6-644F-06F1175E819F}"/>
                    </a:ext>
                  </a:extLst>
                </p14:cNvPr>
                <p14:cNvContentPartPr/>
                <p14:nvPr/>
              </p14:nvContentPartPr>
              <p14:xfrm>
                <a:off x="7923411" y="2086731"/>
                <a:ext cx="916200" cy="927720"/>
              </p14:xfrm>
            </p:contentPart>
          </mc:Choice>
          <mc:Fallback xmlns="">
            <p:pic>
              <p:nvPicPr>
                <p:cNvPr id="44" name="Ink 43">
                  <a:extLst>
                    <a:ext uri="{FF2B5EF4-FFF2-40B4-BE49-F238E27FC236}">
                      <a16:creationId xmlns:a16="http://schemas.microsoft.com/office/drawing/2014/main" id="{0A18A073-E36C-35A6-644F-06F1175E819F}"/>
                    </a:ext>
                  </a:extLst>
                </p:cNvPr>
                <p:cNvPicPr/>
                <p:nvPr/>
              </p:nvPicPr>
              <p:blipFill>
                <a:blip r:embed="rId14"/>
                <a:stretch>
                  <a:fillRect/>
                </a:stretch>
              </p:blipFill>
              <p:spPr>
                <a:xfrm>
                  <a:off x="7905771" y="2068731"/>
                  <a:ext cx="95184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85416484-E565-2B96-8C9E-DB2548B22A48}"/>
                    </a:ext>
                  </a:extLst>
                </p14:cNvPr>
                <p14:cNvContentPartPr/>
                <p14:nvPr/>
              </p14:nvContentPartPr>
              <p14:xfrm>
                <a:off x="3654531" y="2883051"/>
                <a:ext cx="4691880" cy="2270880"/>
              </p14:xfrm>
            </p:contentPart>
          </mc:Choice>
          <mc:Fallback xmlns="">
            <p:pic>
              <p:nvPicPr>
                <p:cNvPr id="45" name="Ink 44">
                  <a:extLst>
                    <a:ext uri="{FF2B5EF4-FFF2-40B4-BE49-F238E27FC236}">
                      <a16:creationId xmlns:a16="http://schemas.microsoft.com/office/drawing/2014/main" id="{85416484-E565-2B96-8C9E-DB2548B22A48}"/>
                    </a:ext>
                  </a:extLst>
                </p:cNvPr>
                <p:cNvPicPr/>
                <p:nvPr/>
              </p:nvPicPr>
              <p:blipFill>
                <a:blip r:embed="rId16"/>
                <a:stretch>
                  <a:fillRect/>
                </a:stretch>
              </p:blipFill>
              <p:spPr>
                <a:xfrm>
                  <a:off x="3636891" y="2865411"/>
                  <a:ext cx="4727520" cy="230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A68840A7-64BA-3631-B7EB-3CE9682056CC}"/>
                    </a:ext>
                  </a:extLst>
                </p14:cNvPr>
                <p14:cNvContentPartPr/>
                <p14:nvPr/>
              </p14:nvContentPartPr>
              <p14:xfrm>
                <a:off x="3240531" y="2935611"/>
                <a:ext cx="735480" cy="678960"/>
              </p14:xfrm>
            </p:contentPart>
          </mc:Choice>
          <mc:Fallback xmlns="">
            <p:pic>
              <p:nvPicPr>
                <p:cNvPr id="46" name="Ink 45">
                  <a:extLst>
                    <a:ext uri="{FF2B5EF4-FFF2-40B4-BE49-F238E27FC236}">
                      <a16:creationId xmlns:a16="http://schemas.microsoft.com/office/drawing/2014/main" id="{A68840A7-64BA-3631-B7EB-3CE9682056CC}"/>
                    </a:ext>
                  </a:extLst>
                </p:cNvPr>
                <p:cNvPicPr/>
                <p:nvPr/>
              </p:nvPicPr>
              <p:blipFill>
                <a:blip r:embed="rId18"/>
                <a:stretch>
                  <a:fillRect/>
                </a:stretch>
              </p:blipFill>
              <p:spPr>
                <a:xfrm>
                  <a:off x="3222531" y="2917611"/>
                  <a:ext cx="77112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C3801A45-5AC0-0C27-0754-2E43F6AB22B6}"/>
                    </a:ext>
                  </a:extLst>
                </p14:cNvPr>
                <p14:cNvContentPartPr/>
                <p14:nvPr/>
              </p14:nvContentPartPr>
              <p14:xfrm>
                <a:off x="4733091" y="2788371"/>
                <a:ext cx="772920" cy="731880"/>
              </p14:xfrm>
            </p:contentPart>
          </mc:Choice>
          <mc:Fallback xmlns="">
            <p:pic>
              <p:nvPicPr>
                <p:cNvPr id="47" name="Ink 46">
                  <a:extLst>
                    <a:ext uri="{FF2B5EF4-FFF2-40B4-BE49-F238E27FC236}">
                      <a16:creationId xmlns:a16="http://schemas.microsoft.com/office/drawing/2014/main" id="{C3801A45-5AC0-0C27-0754-2E43F6AB22B6}"/>
                    </a:ext>
                  </a:extLst>
                </p:cNvPr>
                <p:cNvPicPr/>
                <p:nvPr/>
              </p:nvPicPr>
              <p:blipFill>
                <a:blip r:embed="rId20"/>
                <a:stretch>
                  <a:fillRect/>
                </a:stretch>
              </p:blipFill>
              <p:spPr>
                <a:xfrm>
                  <a:off x="4715091" y="2770371"/>
                  <a:ext cx="808560" cy="76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7ECB7E96-58AC-B918-D26D-6F5AC3C3E0EC}"/>
                    </a:ext>
                  </a:extLst>
                </p14:cNvPr>
                <p14:cNvContentPartPr/>
                <p14:nvPr/>
              </p14:nvContentPartPr>
              <p14:xfrm>
                <a:off x="3592251" y="3656331"/>
                <a:ext cx="117000" cy="564120"/>
              </p14:xfrm>
            </p:contentPart>
          </mc:Choice>
          <mc:Fallback xmlns="">
            <p:pic>
              <p:nvPicPr>
                <p:cNvPr id="48" name="Ink 47">
                  <a:extLst>
                    <a:ext uri="{FF2B5EF4-FFF2-40B4-BE49-F238E27FC236}">
                      <a16:creationId xmlns:a16="http://schemas.microsoft.com/office/drawing/2014/main" id="{7ECB7E96-58AC-B918-D26D-6F5AC3C3E0EC}"/>
                    </a:ext>
                  </a:extLst>
                </p:cNvPr>
                <p:cNvPicPr/>
                <p:nvPr/>
              </p:nvPicPr>
              <p:blipFill>
                <a:blip r:embed="rId22"/>
                <a:stretch>
                  <a:fillRect/>
                </a:stretch>
              </p:blipFill>
              <p:spPr>
                <a:xfrm>
                  <a:off x="3574611" y="3638331"/>
                  <a:ext cx="15264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3B57FBC0-A500-640C-DBF9-A4287A3E1F4E}"/>
                    </a:ext>
                  </a:extLst>
                </p14:cNvPr>
                <p14:cNvContentPartPr/>
                <p14:nvPr/>
              </p14:nvContentPartPr>
              <p14:xfrm>
                <a:off x="3672531" y="3448251"/>
                <a:ext cx="1531800" cy="912960"/>
              </p14:xfrm>
            </p:contentPart>
          </mc:Choice>
          <mc:Fallback xmlns="">
            <p:pic>
              <p:nvPicPr>
                <p:cNvPr id="49" name="Ink 48">
                  <a:extLst>
                    <a:ext uri="{FF2B5EF4-FFF2-40B4-BE49-F238E27FC236}">
                      <a16:creationId xmlns:a16="http://schemas.microsoft.com/office/drawing/2014/main" id="{3B57FBC0-A500-640C-DBF9-A4287A3E1F4E}"/>
                    </a:ext>
                  </a:extLst>
                </p:cNvPr>
                <p:cNvPicPr/>
                <p:nvPr/>
              </p:nvPicPr>
              <p:blipFill>
                <a:blip r:embed="rId24"/>
                <a:stretch>
                  <a:fillRect/>
                </a:stretch>
              </p:blipFill>
              <p:spPr>
                <a:xfrm>
                  <a:off x="3654891" y="3430611"/>
                  <a:ext cx="1567440" cy="948600"/>
                </a:xfrm>
                <a:prstGeom prst="rect">
                  <a:avLst/>
                </a:prstGeom>
              </p:spPr>
            </p:pic>
          </mc:Fallback>
        </mc:AlternateContent>
      </p:grpSp>
    </p:spTree>
    <p:extLst>
      <p:ext uri="{BB962C8B-B14F-4D97-AF65-F5344CB8AC3E}">
        <p14:creationId xmlns:p14="http://schemas.microsoft.com/office/powerpoint/2010/main" val="104691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0087-3BC8-2115-5B58-BFB575902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3C758-C558-8DDA-F18C-BAEF680763F9}"/>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67D733F3-0058-4C84-44C0-C24B995F2851}"/>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F40D5BE-4D51-ADFE-04EC-D17DB8BC029F}"/>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5F40D5BE-4D51-ADFE-04EC-D17DB8BC029F}"/>
                  </a:ext>
                </a:extLst>
              </p:cNvPr>
              <p:cNvPicPr/>
              <p:nvPr/>
            </p:nvPicPr>
            <p:blipFill>
              <a:blip r:embed="rId4"/>
              <a:stretch>
                <a:fillRect/>
              </a:stretch>
            </p:blipFill>
            <p:spPr>
              <a:xfrm>
                <a:off x="11039931" y="1963251"/>
                <a:ext cx="36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ADB97F3-CE05-1C00-F664-0AC0445A269A}"/>
                  </a:ext>
                </a:extLst>
              </p14:cNvPr>
              <p14:cNvContentPartPr/>
              <p14:nvPr/>
            </p14:nvContentPartPr>
            <p14:xfrm>
              <a:off x="8702091" y="1902771"/>
              <a:ext cx="1145160" cy="1022400"/>
            </p14:xfrm>
          </p:contentPart>
        </mc:Choice>
        <mc:Fallback xmlns="">
          <p:pic>
            <p:nvPicPr>
              <p:cNvPr id="4" name="Ink 3">
                <a:extLst>
                  <a:ext uri="{FF2B5EF4-FFF2-40B4-BE49-F238E27FC236}">
                    <a16:creationId xmlns:a16="http://schemas.microsoft.com/office/drawing/2014/main" id="{CADB97F3-CE05-1C00-F664-0AC0445A269A}"/>
                  </a:ext>
                </a:extLst>
              </p:cNvPr>
              <p:cNvPicPr/>
              <p:nvPr/>
            </p:nvPicPr>
            <p:blipFill>
              <a:blip r:embed="rId6"/>
              <a:stretch>
                <a:fillRect/>
              </a:stretch>
            </p:blipFill>
            <p:spPr>
              <a:xfrm>
                <a:off x="8684091" y="1885131"/>
                <a:ext cx="1180800" cy="1058040"/>
              </a:xfrm>
              <a:prstGeom prst="rect">
                <a:avLst/>
              </a:prstGeom>
            </p:spPr>
          </p:pic>
        </mc:Fallback>
      </mc:AlternateContent>
      <p:grpSp>
        <p:nvGrpSpPr>
          <p:cNvPr id="16" name="Group 15">
            <a:extLst>
              <a:ext uri="{FF2B5EF4-FFF2-40B4-BE49-F238E27FC236}">
                <a16:creationId xmlns:a16="http://schemas.microsoft.com/office/drawing/2014/main" id="{1E14C765-442F-D240-73BA-F899A87F02AD}"/>
              </a:ext>
            </a:extLst>
          </p:cNvPr>
          <p:cNvGrpSpPr/>
          <p:nvPr/>
        </p:nvGrpSpPr>
        <p:grpSpPr>
          <a:xfrm>
            <a:off x="2538171" y="1431891"/>
            <a:ext cx="7941240" cy="3902760"/>
            <a:chOff x="2538171" y="1431891"/>
            <a:chExt cx="7941240" cy="390276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D9B5F388-7827-244E-8A82-22C423C3E6DB}"/>
                    </a:ext>
                  </a:extLst>
                </p14:cNvPr>
                <p14:cNvContentPartPr/>
                <p14:nvPr/>
              </p14:nvContentPartPr>
              <p14:xfrm>
                <a:off x="3079611" y="1431891"/>
                <a:ext cx="6077160" cy="939960"/>
              </p14:xfrm>
            </p:contentPart>
          </mc:Choice>
          <mc:Fallback xmlns="">
            <p:pic>
              <p:nvPicPr>
                <p:cNvPr id="5" name="Ink 4">
                  <a:extLst>
                    <a:ext uri="{FF2B5EF4-FFF2-40B4-BE49-F238E27FC236}">
                      <a16:creationId xmlns:a16="http://schemas.microsoft.com/office/drawing/2014/main" id="{D9B5F388-7827-244E-8A82-22C423C3E6DB}"/>
                    </a:ext>
                  </a:extLst>
                </p:cNvPr>
                <p:cNvPicPr/>
                <p:nvPr/>
              </p:nvPicPr>
              <p:blipFill>
                <a:blip r:embed="rId8"/>
                <a:stretch>
                  <a:fillRect/>
                </a:stretch>
              </p:blipFill>
              <p:spPr>
                <a:xfrm>
                  <a:off x="3061611" y="1413891"/>
                  <a:ext cx="6112800" cy="97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9A7EEB2-5E86-947C-143F-E7A2324FC05E}"/>
                    </a:ext>
                  </a:extLst>
                </p14:cNvPr>
                <p14:cNvContentPartPr/>
                <p14:nvPr/>
              </p14:nvContentPartPr>
              <p14:xfrm>
                <a:off x="2538171" y="2201931"/>
                <a:ext cx="741240" cy="1094760"/>
              </p14:xfrm>
            </p:contentPart>
          </mc:Choice>
          <mc:Fallback xmlns="">
            <p:pic>
              <p:nvPicPr>
                <p:cNvPr id="6" name="Ink 5">
                  <a:extLst>
                    <a:ext uri="{FF2B5EF4-FFF2-40B4-BE49-F238E27FC236}">
                      <a16:creationId xmlns:a16="http://schemas.microsoft.com/office/drawing/2014/main" id="{F9A7EEB2-5E86-947C-143F-E7A2324FC05E}"/>
                    </a:ext>
                  </a:extLst>
                </p:cNvPr>
                <p:cNvPicPr/>
                <p:nvPr/>
              </p:nvPicPr>
              <p:blipFill>
                <a:blip r:embed="rId10"/>
                <a:stretch>
                  <a:fillRect/>
                </a:stretch>
              </p:blipFill>
              <p:spPr>
                <a:xfrm>
                  <a:off x="2520171" y="2184291"/>
                  <a:ext cx="776880" cy="113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6FC138E-2ACF-1844-A231-DF918A1AD8EC}"/>
                    </a:ext>
                  </a:extLst>
                </p14:cNvPr>
                <p14:cNvContentPartPr/>
                <p14:nvPr/>
              </p14:nvContentPartPr>
              <p14:xfrm>
                <a:off x="3232251" y="2298771"/>
                <a:ext cx="876600" cy="949320"/>
              </p14:xfrm>
            </p:contentPart>
          </mc:Choice>
          <mc:Fallback xmlns="">
            <p:pic>
              <p:nvPicPr>
                <p:cNvPr id="8" name="Ink 7">
                  <a:extLst>
                    <a:ext uri="{FF2B5EF4-FFF2-40B4-BE49-F238E27FC236}">
                      <a16:creationId xmlns:a16="http://schemas.microsoft.com/office/drawing/2014/main" id="{06FC138E-2ACF-1844-A231-DF918A1AD8EC}"/>
                    </a:ext>
                  </a:extLst>
                </p:cNvPr>
                <p:cNvPicPr/>
                <p:nvPr/>
              </p:nvPicPr>
              <p:blipFill>
                <a:blip r:embed="rId12"/>
                <a:stretch>
                  <a:fillRect/>
                </a:stretch>
              </p:blipFill>
              <p:spPr>
                <a:xfrm>
                  <a:off x="3214611" y="2281131"/>
                  <a:ext cx="91224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3389922-BE70-75CB-994A-321986C2A6C0}"/>
                    </a:ext>
                  </a:extLst>
                </p14:cNvPr>
                <p14:cNvContentPartPr/>
                <p14:nvPr/>
              </p14:nvContentPartPr>
              <p14:xfrm>
                <a:off x="9387531" y="1917891"/>
                <a:ext cx="1091880" cy="1138680"/>
              </p14:xfrm>
            </p:contentPart>
          </mc:Choice>
          <mc:Fallback xmlns="">
            <p:pic>
              <p:nvPicPr>
                <p:cNvPr id="11" name="Ink 10">
                  <a:extLst>
                    <a:ext uri="{FF2B5EF4-FFF2-40B4-BE49-F238E27FC236}">
                      <a16:creationId xmlns:a16="http://schemas.microsoft.com/office/drawing/2014/main" id="{73389922-BE70-75CB-994A-321986C2A6C0}"/>
                    </a:ext>
                  </a:extLst>
                </p:cNvPr>
                <p:cNvPicPr/>
                <p:nvPr/>
              </p:nvPicPr>
              <p:blipFill>
                <a:blip r:embed="rId14"/>
                <a:stretch>
                  <a:fillRect/>
                </a:stretch>
              </p:blipFill>
              <p:spPr>
                <a:xfrm>
                  <a:off x="9369531" y="1899891"/>
                  <a:ext cx="1127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8DC4F27-B247-6310-6CB3-2DF62854E267}"/>
                    </a:ext>
                  </a:extLst>
                </p14:cNvPr>
                <p14:cNvContentPartPr/>
                <p14:nvPr/>
              </p14:nvContentPartPr>
              <p14:xfrm>
                <a:off x="4531851" y="2937771"/>
                <a:ext cx="5405400" cy="2396880"/>
              </p14:xfrm>
            </p:contentPart>
          </mc:Choice>
          <mc:Fallback xmlns="">
            <p:pic>
              <p:nvPicPr>
                <p:cNvPr id="12" name="Ink 11">
                  <a:extLst>
                    <a:ext uri="{FF2B5EF4-FFF2-40B4-BE49-F238E27FC236}">
                      <a16:creationId xmlns:a16="http://schemas.microsoft.com/office/drawing/2014/main" id="{E8DC4F27-B247-6310-6CB3-2DF62854E267}"/>
                    </a:ext>
                  </a:extLst>
                </p:cNvPr>
                <p:cNvPicPr/>
                <p:nvPr/>
              </p:nvPicPr>
              <p:blipFill>
                <a:blip r:embed="rId16"/>
                <a:stretch>
                  <a:fillRect/>
                </a:stretch>
              </p:blipFill>
              <p:spPr>
                <a:xfrm>
                  <a:off x="4513851" y="2920131"/>
                  <a:ext cx="5441040" cy="243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B6F36595-63EE-CD4E-B242-27FDDC6B05EE}"/>
                    </a:ext>
                  </a:extLst>
                </p14:cNvPr>
                <p14:cNvContentPartPr/>
                <p14:nvPr/>
              </p14:nvContentPartPr>
              <p14:xfrm>
                <a:off x="4095891" y="2313891"/>
                <a:ext cx="869760" cy="822600"/>
              </p14:xfrm>
            </p:contentPart>
          </mc:Choice>
          <mc:Fallback xmlns="">
            <p:pic>
              <p:nvPicPr>
                <p:cNvPr id="13" name="Ink 12">
                  <a:extLst>
                    <a:ext uri="{FF2B5EF4-FFF2-40B4-BE49-F238E27FC236}">
                      <a16:creationId xmlns:a16="http://schemas.microsoft.com/office/drawing/2014/main" id="{B6F36595-63EE-CD4E-B242-27FDDC6B05EE}"/>
                    </a:ext>
                  </a:extLst>
                </p:cNvPr>
                <p:cNvPicPr/>
                <p:nvPr/>
              </p:nvPicPr>
              <p:blipFill>
                <a:blip r:embed="rId18"/>
                <a:stretch>
                  <a:fillRect/>
                </a:stretch>
              </p:blipFill>
              <p:spPr>
                <a:xfrm>
                  <a:off x="4078251" y="2296251"/>
                  <a:ext cx="90540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ED9E1AF-0D74-75D9-857E-454A92774D33}"/>
                    </a:ext>
                  </a:extLst>
                </p14:cNvPr>
                <p14:cNvContentPartPr/>
                <p14:nvPr/>
              </p14:nvContentPartPr>
              <p14:xfrm>
                <a:off x="4908411" y="2312091"/>
                <a:ext cx="857520" cy="986760"/>
              </p14:xfrm>
            </p:contentPart>
          </mc:Choice>
          <mc:Fallback xmlns="">
            <p:pic>
              <p:nvPicPr>
                <p:cNvPr id="14" name="Ink 13">
                  <a:extLst>
                    <a:ext uri="{FF2B5EF4-FFF2-40B4-BE49-F238E27FC236}">
                      <a16:creationId xmlns:a16="http://schemas.microsoft.com/office/drawing/2014/main" id="{DED9E1AF-0D74-75D9-857E-454A92774D33}"/>
                    </a:ext>
                  </a:extLst>
                </p:cNvPr>
                <p:cNvPicPr/>
                <p:nvPr/>
              </p:nvPicPr>
              <p:blipFill>
                <a:blip r:embed="rId20"/>
                <a:stretch>
                  <a:fillRect/>
                </a:stretch>
              </p:blipFill>
              <p:spPr>
                <a:xfrm>
                  <a:off x="4890411" y="2294451"/>
                  <a:ext cx="893160" cy="1022400"/>
                </a:xfrm>
                <a:prstGeom prst="rect">
                  <a:avLst/>
                </a:prstGeom>
              </p:spPr>
            </p:pic>
          </mc:Fallback>
        </mc:AlternateContent>
      </p:grpSp>
    </p:spTree>
    <p:extLst>
      <p:ext uri="{BB962C8B-B14F-4D97-AF65-F5344CB8AC3E}">
        <p14:creationId xmlns:p14="http://schemas.microsoft.com/office/powerpoint/2010/main" val="215375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CD6A5-F631-D8FA-D713-5067C1A56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07EB9-46E7-8D4E-566F-796E41C2216F}"/>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0181643A-2D77-7814-B4BB-DFC0027D246A}"/>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3D22603-7193-B5B4-3F33-96743DDF03D4}"/>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03D22603-7193-B5B4-3F33-96743DDF03D4}"/>
                  </a:ext>
                </a:extLst>
              </p:cNvPr>
              <p:cNvPicPr/>
              <p:nvPr/>
            </p:nvPicPr>
            <p:blipFill>
              <a:blip r:embed="rId4"/>
              <a:stretch>
                <a:fillRect/>
              </a:stretch>
            </p:blipFill>
            <p:spPr>
              <a:xfrm>
                <a:off x="11039931" y="1963251"/>
                <a:ext cx="36720" cy="36000"/>
              </a:xfrm>
              <a:prstGeom prst="rect">
                <a:avLst/>
              </a:prstGeom>
            </p:spPr>
          </p:pic>
        </mc:Fallback>
      </mc:AlternateContent>
      <p:grpSp>
        <p:nvGrpSpPr>
          <p:cNvPr id="21" name="Group 20">
            <a:extLst>
              <a:ext uri="{FF2B5EF4-FFF2-40B4-BE49-F238E27FC236}">
                <a16:creationId xmlns:a16="http://schemas.microsoft.com/office/drawing/2014/main" id="{138D5942-3837-ACB5-3425-55B2E64E4DDE}"/>
              </a:ext>
            </a:extLst>
          </p:cNvPr>
          <p:cNvGrpSpPr/>
          <p:nvPr/>
        </p:nvGrpSpPr>
        <p:grpSpPr>
          <a:xfrm>
            <a:off x="5480091" y="1638171"/>
            <a:ext cx="5671800" cy="1985760"/>
            <a:chOff x="5480091" y="1638171"/>
            <a:chExt cx="5671800" cy="19857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D601AD7-6E36-E700-ECE5-23018D689DDC}"/>
                    </a:ext>
                  </a:extLst>
                </p14:cNvPr>
                <p14:cNvContentPartPr/>
                <p14:nvPr/>
              </p14:nvContentPartPr>
              <p14:xfrm>
                <a:off x="10891611" y="2202291"/>
                <a:ext cx="360" cy="1080"/>
              </p14:xfrm>
            </p:contentPart>
          </mc:Choice>
          <mc:Fallback xmlns="">
            <p:pic>
              <p:nvPicPr>
                <p:cNvPr id="7" name="Ink 6">
                  <a:extLst>
                    <a:ext uri="{FF2B5EF4-FFF2-40B4-BE49-F238E27FC236}">
                      <a16:creationId xmlns:a16="http://schemas.microsoft.com/office/drawing/2014/main" id="{7D601AD7-6E36-E700-ECE5-23018D689DDC}"/>
                    </a:ext>
                  </a:extLst>
                </p:cNvPr>
                <p:cNvPicPr/>
                <p:nvPr/>
              </p:nvPicPr>
              <p:blipFill>
                <a:blip r:embed="rId6"/>
                <a:stretch>
                  <a:fillRect/>
                </a:stretch>
              </p:blipFill>
              <p:spPr>
                <a:xfrm>
                  <a:off x="10873611" y="2184651"/>
                  <a:ext cx="36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471B600F-7C44-DB8B-65D2-960D16C60B39}"/>
                    </a:ext>
                  </a:extLst>
                </p14:cNvPr>
                <p14:cNvContentPartPr/>
                <p14:nvPr/>
              </p14:nvContentPartPr>
              <p14:xfrm>
                <a:off x="10425051" y="2256651"/>
                <a:ext cx="726840" cy="872280"/>
              </p14:xfrm>
            </p:contentPart>
          </mc:Choice>
          <mc:Fallback xmlns="">
            <p:pic>
              <p:nvPicPr>
                <p:cNvPr id="10" name="Ink 9">
                  <a:extLst>
                    <a:ext uri="{FF2B5EF4-FFF2-40B4-BE49-F238E27FC236}">
                      <a16:creationId xmlns:a16="http://schemas.microsoft.com/office/drawing/2014/main" id="{471B600F-7C44-DB8B-65D2-960D16C60B39}"/>
                    </a:ext>
                  </a:extLst>
                </p:cNvPr>
                <p:cNvPicPr/>
                <p:nvPr/>
              </p:nvPicPr>
              <p:blipFill>
                <a:blip r:embed="rId8"/>
                <a:stretch>
                  <a:fillRect/>
                </a:stretch>
              </p:blipFill>
              <p:spPr>
                <a:xfrm>
                  <a:off x="10407051" y="2238651"/>
                  <a:ext cx="762480" cy="90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092FE37-39C3-809B-C787-173B66769D04}"/>
                    </a:ext>
                  </a:extLst>
                </p14:cNvPr>
                <p14:cNvContentPartPr/>
                <p14:nvPr/>
              </p14:nvContentPartPr>
              <p14:xfrm>
                <a:off x="6098211" y="1638171"/>
                <a:ext cx="4734360" cy="934560"/>
              </p14:xfrm>
            </p:contentPart>
          </mc:Choice>
          <mc:Fallback xmlns="">
            <p:pic>
              <p:nvPicPr>
                <p:cNvPr id="17" name="Ink 16">
                  <a:extLst>
                    <a:ext uri="{FF2B5EF4-FFF2-40B4-BE49-F238E27FC236}">
                      <a16:creationId xmlns:a16="http://schemas.microsoft.com/office/drawing/2014/main" id="{E092FE37-39C3-809B-C787-173B66769D04}"/>
                    </a:ext>
                  </a:extLst>
                </p:cNvPr>
                <p:cNvPicPr/>
                <p:nvPr/>
              </p:nvPicPr>
              <p:blipFill>
                <a:blip r:embed="rId10"/>
                <a:stretch>
                  <a:fillRect/>
                </a:stretch>
              </p:blipFill>
              <p:spPr>
                <a:xfrm>
                  <a:off x="6080211" y="1620171"/>
                  <a:ext cx="4770000" cy="970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C61F21D0-30DE-6F27-D63E-9CB8B4C952B5}"/>
                    </a:ext>
                  </a:extLst>
                </p14:cNvPr>
                <p14:cNvContentPartPr/>
                <p14:nvPr/>
              </p14:nvContentPartPr>
              <p14:xfrm>
                <a:off x="5480091" y="2077731"/>
                <a:ext cx="991440" cy="1546200"/>
              </p14:xfrm>
            </p:contentPart>
          </mc:Choice>
          <mc:Fallback xmlns="">
            <p:pic>
              <p:nvPicPr>
                <p:cNvPr id="19" name="Ink 18">
                  <a:extLst>
                    <a:ext uri="{FF2B5EF4-FFF2-40B4-BE49-F238E27FC236}">
                      <a16:creationId xmlns:a16="http://schemas.microsoft.com/office/drawing/2014/main" id="{C61F21D0-30DE-6F27-D63E-9CB8B4C952B5}"/>
                    </a:ext>
                  </a:extLst>
                </p:cNvPr>
                <p:cNvPicPr/>
                <p:nvPr/>
              </p:nvPicPr>
              <p:blipFill>
                <a:blip r:embed="rId12"/>
                <a:stretch>
                  <a:fillRect/>
                </a:stretch>
              </p:blipFill>
              <p:spPr>
                <a:xfrm>
                  <a:off x="5462091" y="2060091"/>
                  <a:ext cx="1027080" cy="158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0E8FE4F0-CCF8-0EDA-BD0E-FBD1CED536F3}"/>
                    </a:ext>
                  </a:extLst>
                </p14:cNvPr>
                <p14:cNvContentPartPr/>
                <p14:nvPr/>
              </p14:nvContentPartPr>
              <p14:xfrm>
                <a:off x="6447411" y="2066211"/>
                <a:ext cx="920160" cy="1314360"/>
              </p14:xfrm>
            </p:contentPart>
          </mc:Choice>
          <mc:Fallback xmlns="">
            <p:pic>
              <p:nvPicPr>
                <p:cNvPr id="20" name="Ink 19">
                  <a:extLst>
                    <a:ext uri="{FF2B5EF4-FFF2-40B4-BE49-F238E27FC236}">
                      <a16:creationId xmlns:a16="http://schemas.microsoft.com/office/drawing/2014/main" id="{0E8FE4F0-CCF8-0EDA-BD0E-FBD1CED536F3}"/>
                    </a:ext>
                  </a:extLst>
                </p:cNvPr>
                <p:cNvPicPr/>
                <p:nvPr/>
              </p:nvPicPr>
              <p:blipFill>
                <a:blip r:embed="rId14"/>
                <a:stretch>
                  <a:fillRect/>
                </a:stretch>
              </p:blipFill>
              <p:spPr>
                <a:xfrm>
                  <a:off x="6429411" y="2048211"/>
                  <a:ext cx="955800" cy="1350000"/>
                </a:xfrm>
                <a:prstGeom prst="rect">
                  <a:avLst/>
                </a:prstGeom>
              </p:spPr>
            </p:pic>
          </mc:Fallback>
        </mc:AlternateContent>
      </p:grpSp>
    </p:spTree>
    <p:extLst>
      <p:ext uri="{BB962C8B-B14F-4D97-AF65-F5344CB8AC3E}">
        <p14:creationId xmlns:p14="http://schemas.microsoft.com/office/powerpoint/2010/main" val="45441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ignorability</a:t>
            </a:r>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ignorability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a:bodyPr>
          <a:lstStyle/>
          <a:p>
            <a:r>
              <a:rPr lang="en-US" dirty="0"/>
              <a:t>Sequential ignorability provides a convenient blanket assumption (no unmeasured confounders on paths of interest + no effect of treatment on M-Y confounders)</a:t>
            </a:r>
          </a:p>
          <a:p>
            <a:endParaRPr lang="en-US" dirty="0"/>
          </a:p>
          <a:p>
            <a:r>
              <a:rPr lang="en-US" dirty="0"/>
              <a:t>For applied researchers, this means you need to argue about the absence of unmeasured confounders for all the relationships in the mediation triangle – and in addition you need to rule out that X has an effect on a post-treatment confounder</a:t>
            </a:r>
          </a:p>
        </p:txBody>
      </p:sp>
    </p:spTree>
    <p:extLst>
      <p:ext uri="{BB962C8B-B14F-4D97-AF65-F5344CB8AC3E}">
        <p14:creationId xmlns:p14="http://schemas.microsoft.com/office/powerpoint/2010/main" val="1484306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BBA10-2875-0D30-3C2E-DE290102D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AF79-F84B-19B6-B260-5BD8326BD15D}"/>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0A226BD4-F21E-8DEE-FDBB-EC87C40419F7}"/>
              </a:ext>
            </a:extLst>
          </p:cNvPr>
          <p:cNvSpPr>
            <a:spLocks noGrp="1"/>
          </p:cNvSpPr>
          <p:nvPr>
            <p:ph idx="1"/>
          </p:nvPr>
        </p:nvSpPr>
        <p:spPr>
          <a:xfrm>
            <a:off x="913795" y="2076450"/>
            <a:ext cx="10353762" cy="4346928"/>
          </a:xfrm>
        </p:spPr>
        <p:txBody>
          <a:bodyPr>
            <a:normAutofit/>
          </a:bodyPr>
          <a:lstStyle/>
          <a:p>
            <a:r>
              <a:rPr lang="en-US" dirty="0"/>
              <a:t>In practice, randomizing X alone gets you half-way to fulfilling the sequential ignorability assumption</a:t>
            </a:r>
          </a:p>
          <a:p>
            <a:endParaRPr lang="en-US" dirty="0"/>
          </a:p>
          <a:p>
            <a:r>
              <a:rPr lang="en-US" dirty="0"/>
              <a:t>You still need to worry about confounders between M-Y, which is often ignored in practice</a:t>
            </a:r>
          </a:p>
        </p:txBody>
      </p:sp>
    </p:spTree>
    <p:extLst>
      <p:ext uri="{BB962C8B-B14F-4D97-AF65-F5344CB8AC3E}">
        <p14:creationId xmlns:p14="http://schemas.microsoft.com/office/powerpoint/2010/main" val="30655931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F0C7-AC8B-77D9-8110-B8C67CD8A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393D2-0163-5983-AB97-A4815B505917}"/>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9B765ED-ACB9-5B7E-F9D8-77E212C7B9B0}"/>
              </a:ext>
            </a:extLst>
          </p:cNvPr>
          <p:cNvSpPr>
            <a:spLocks noGrp="1"/>
          </p:cNvSpPr>
          <p:nvPr>
            <p:ph idx="1"/>
          </p:nvPr>
        </p:nvSpPr>
        <p:spPr>
          <a:xfrm>
            <a:off x="913795" y="2076450"/>
            <a:ext cx="10353762" cy="4346928"/>
          </a:xfrm>
        </p:spPr>
        <p:txBody>
          <a:bodyPr>
            <a:normAutofit/>
          </a:bodyPr>
          <a:lstStyle/>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73116025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34B6-9D5D-B8E0-46AB-2F742760864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401A010-DC6A-F711-F382-EF15656B1632}"/>
              </a:ext>
            </a:extLst>
          </p:cNvPr>
          <p:cNvSpPr>
            <a:spLocks noGrp="1"/>
          </p:cNvSpPr>
          <p:nvPr>
            <p:ph idx="1"/>
          </p:nvPr>
        </p:nvSpPr>
        <p:spPr/>
        <p:txBody>
          <a:bodyPr/>
          <a:lstStyle/>
          <a:p>
            <a:r>
              <a:rPr lang="en-US" dirty="0"/>
              <a:t>The “fine-grained” graphical assumption sets can be helpful if researchers use DAGs to communicate their assumptions</a:t>
            </a:r>
          </a:p>
          <a:p>
            <a:endParaRPr lang="en-US" dirty="0"/>
          </a:p>
          <a:p>
            <a:r>
              <a:rPr lang="en-US" dirty="0"/>
              <a:t>They are not different from sequential ignorability (with some minor exceptions) but simply recast assumptions that were formulated using potential outcomes into graphical criteria</a:t>
            </a:r>
          </a:p>
        </p:txBody>
      </p:sp>
    </p:spTree>
    <p:extLst>
      <p:ext uri="{BB962C8B-B14F-4D97-AF65-F5344CB8AC3E}">
        <p14:creationId xmlns:p14="http://schemas.microsoft.com/office/powerpoint/2010/main" val="2302473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162D30-0D7A-1DFE-B672-52FAB8B5E6E2}"/>
                  </a:ext>
                </a:extLst>
              </p14:cNvPr>
              <p14:cNvContentPartPr/>
              <p14:nvPr/>
            </p14:nvContentPartPr>
            <p14:xfrm>
              <a:off x="799371" y="3422691"/>
              <a:ext cx="90000" cy="511920"/>
            </p14:xfrm>
          </p:contentPart>
        </mc:Choice>
        <mc:Fallback xmlns="">
          <p:pic>
            <p:nvPicPr>
              <p:cNvPr id="4" name="Ink 3">
                <a:extLst>
                  <a:ext uri="{FF2B5EF4-FFF2-40B4-BE49-F238E27FC236}">
                    <a16:creationId xmlns:a16="http://schemas.microsoft.com/office/drawing/2014/main" id="{60162D30-0D7A-1DFE-B672-52FAB8B5E6E2}"/>
                  </a:ext>
                </a:extLst>
              </p:cNvPr>
              <p:cNvPicPr/>
              <p:nvPr/>
            </p:nvPicPr>
            <p:blipFill>
              <a:blip r:embed="rId3"/>
              <a:stretch>
                <a:fillRect/>
              </a:stretch>
            </p:blipFill>
            <p:spPr>
              <a:xfrm>
                <a:off x="781371" y="3404691"/>
                <a:ext cx="1256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4FBBFB-C335-82A0-5C93-3CE7ADF9BAA9}"/>
                  </a:ext>
                </a:extLst>
              </p14:cNvPr>
              <p14:cNvContentPartPr/>
              <p14:nvPr/>
            </p14:nvContentPartPr>
            <p14:xfrm>
              <a:off x="645651" y="4170771"/>
              <a:ext cx="274320" cy="305640"/>
            </p14:xfrm>
          </p:contentPart>
        </mc:Choice>
        <mc:Fallback xmlns="">
          <p:pic>
            <p:nvPicPr>
              <p:cNvPr id="5" name="Ink 4">
                <a:extLst>
                  <a:ext uri="{FF2B5EF4-FFF2-40B4-BE49-F238E27FC236}">
                    <a16:creationId xmlns:a16="http://schemas.microsoft.com/office/drawing/2014/main" id="{A54FBBFB-C335-82A0-5C93-3CE7ADF9BAA9}"/>
                  </a:ext>
                </a:extLst>
              </p:cNvPr>
              <p:cNvPicPr/>
              <p:nvPr/>
            </p:nvPicPr>
            <p:blipFill>
              <a:blip r:embed="rId5"/>
              <a:stretch>
                <a:fillRect/>
              </a:stretch>
            </p:blipFill>
            <p:spPr>
              <a:xfrm>
                <a:off x="628011" y="4153131"/>
                <a:ext cx="309960" cy="341280"/>
              </a:xfrm>
              <a:prstGeom prst="rect">
                <a:avLst/>
              </a:prstGeom>
            </p:spPr>
          </p:pic>
        </mc:Fallback>
      </mc:AlternateContent>
      <p:grpSp>
        <p:nvGrpSpPr>
          <p:cNvPr id="9" name="Group 8">
            <a:extLst>
              <a:ext uri="{FF2B5EF4-FFF2-40B4-BE49-F238E27FC236}">
                <a16:creationId xmlns:a16="http://schemas.microsoft.com/office/drawing/2014/main" id="{C13C6F2F-F92F-DE3D-A00A-3C9CF31A8AC3}"/>
              </a:ext>
            </a:extLst>
          </p:cNvPr>
          <p:cNvGrpSpPr/>
          <p:nvPr/>
        </p:nvGrpSpPr>
        <p:grpSpPr>
          <a:xfrm>
            <a:off x="668331" y="4770531"/>
            <a:ext cx="289440" cy="1114920"/>
            <a:chOff x="668331" y="4770531"/>
            <a:chExt cx="289440" cy="11149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FFB14D0-8DFD-B26F-9978-AABCAA0C87B4}"/>
                    </a:ext>
                  </a:extLst>
                </p14:cNvPr>
                <p14:cNvContentPartPr/>
                <p14:nvPr/>
              </p14:nvContentPartPr>
              <p14:xfrm>
                <a:off x="706131" y="4770531"/>
                <a:ext cx="226440" cy="356760"/>
              </p14:xfrm>
            </p:contentPart>
          </mc:Choice>
          <mc:Fallback xmlns="">
            <p:pic>
              <p:nvPicPr>
                <p:cNvPr id="6" name="Ink 5">
                  <a:extLst>
                    <a:ext uri="{FF2B5EF4-FFF2-40B4-BE49-F238E27FC236}">
                      <a16:creationId xmlns:a16="http://schemas.microsoft.com/office/drawing/2014/main" id="{CFFB14D0-8DFD-B26F-9978-AABCAA0C87B4}"/>
                    </a:ext>
                  </a:extLst>
                </p:cNvPr>
                <p:cNvPicPr/>
                <p:nvPr/>
              </p:nvPicPr>
              <p:blipFill>
                <a:blip r:embed="rId7"/>
                <a:stretch>
                  <a:fillRect/>
                </a:stretch>
              </p:blipFill>
              <p:spPr>
                <a:xfrm>
                  <a:off x="688131" y="4752891"/>
                  <a:ext cx="2620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3F1FC86-75B2-0B09-D99E-81FCA9644CEA}"/>
                    </a:ext>
                  </a:extLst>
                </p14:cNvPr>
                <p14:cNvContentPartPr/>
                <p14:nvPr/>
              </p14:nvContentPartPr>
              <p14:xfrm>
                <a:off x="668331" y="5306211"/>
                <a:ext cx="222480" cy="248760"/>
              </p14:xfrm>
            </p:contentPart>
          </mc:Choice>
          <mc:Fallback xmlns="">
            <p:pic>
              <p:nvPicPr>
                <p:cNvPr id="7" name="Ink 6">
                  <a:extLst>
                    <a:ext uri="{FF2B5EF4-FFF2-40B4-BE49-F238E27FC236}">
                      <a16:creationId xmlns:a16="http://schemas.microsoft.com/office/drawing/2014/main" id="{43F1FC86-75B2-0B09-D99E-81FCA9644CEA}"/>
                    </a:ext>
                  </a:extLst>
                </p:cNvPr>
                <p:cNvPicPr/>
                <p:nvPr/>
              </p:nvPicPr>
              <p:blipFill>
                <a:blip r:embed="rId9"/>
                <a:stretch>
                  <a:fillRect/>
                </a:stretch>
              </p:blipFill>
              <p:spPr>
                <a:xfrm>
                  <a:off x="650331" y="5288211"/>
                  <a:ext cx="2581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51B8D7-DDD2-62C0-1D07-37B8A43E8BB7}"/>
                    </a:ext>
                  </a:extLst>
                </p14:cNvPr>
                <p14:cNvContentPartPr/>
                <p14:nvPr/>
              </p14:nvContentPartPr>
              <p14:xfrm>
                <a:off x="911331" y="5348691"/>
                <a:ext cx="46440" cy="536760"/>
              </p14:xfrm>
            </p:contentPart>
          </mc:Choice>
          <mc:Fallback xmlns="">
            <p:pic>
              <p:nvPicPr>
                <p:cNvPr id="8" name="Ink 7">
                  <a:extLst>
                    <a:ext uri="{FF2B5EF4-FFF2-40B4-BE49-F238E27FC236}">
                      <a16:creationId xmlns:a16="http://schemas.microsoft.com/office/drawing/2014/main" id="{B951B8D7-DDD2-62C0-1D07-37B8A43E8BB7}"/>
                    </a:ext>
                  </a:extLst>
                </p:cNvPr>
                <p:cNvPicPr/>
                <p:nvPr/>
              </p:nvPicPr>
              <p:blipFill>
                <a:blip r:embed="rId11"/>
                <a:stretch>
                  <a:fillRect/>
                </a:stretch>
              </p:blipFill>
              <p:spPr>
                <a:xfrm>
                  <a:off x="893331" y="5330691"/>
                  <a:ext cx="82080" cy="572400"/>
                </a:xfrm>
                <a:prstGeom prst="rect">
                  <a:avLst/>
                </a:prstGeom>
              </p:spPr>
            </p:pic>
          </mc:Fallback>
        </mc:AlternateContent>
      </p:grpSp>
    </p:spTree>
    <p:extLst>
      <p:ext uri="{BB962C8B-B14F-4D97-AF65-F5344CB8AC3E}">
        <p14:creationId xmlns:p14="http://schemas.microsoft.com/office/powerpoint/2010/main" val="1045689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FD9FA5-2425-BFD0-08ED-86D2974D55E1}"/>
                  </a:ext>
                </a:extLst>
              </p14:cNvPr>
              <p14:cNvContentPartPr/>
              <p14:nvPr/>
            </p14:nvContentPartPr>
            <p14:xfrm>
              <a:off x="364851" y="2728611"/>
              <a:ext cx="351360" cy="456480"/>
            </p14:xfrm>
          </p:contentPart>
        </mc:Choice>
        <mc:Fallback xmlns="">
          <p:pic>
            <p:nvPicPr>
              <p:cNvPr id="4" name="Ink 3">
                <a:extLst>
                  <a:ext uri="{FF2B5EF4-FFF2-40B4-BE49-F238E27FC236}">
                    <a16:creationId xmlns:a16="http://schemas.microsoft.com/office/drawing/2014/main" id="{41FD9FA5-2425-BFD0-08ED-86D2974D55E1}"/>
                  </a:ext>
                </a:extLst>
              </p:cNvPr>
              <p:cNvPicPr/>
              <p:nvPr/>
            </p:nvPicPr>
            <p:blipFill>
              <a:blip r:embed="rId3"/>
              <a:stretch>
                <a:fillRect/>
              </a:stretch>
            </p:blipFill>
            <p:spPr>
              <a:xfrm>
                <a:off x="347211" y="2710611"/>
                <a:ext cx="38700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6DD7E61-B835-C037-96A8-87DABF8BAE9E}"/>
                  </a:ext>
                </a:extLst>
              </p14:cNvPr>
              <p14:cNvContentPartPr/>
              <p14:nvPr/>
            </p14:nvContentPartPr>
            <p14:xfrm>
              <a:off x="353691" y="3425571"/>
              <a:ext cx="324360" cy="352800"/>
            </p14:xfrm>
          </p:contentPart>
        </mc:Choice>
        <mc:Fallback xmlns="">
          <p:pic>
            <p:nvPicPr>
              <p:cNvPr id="5" name="Ink 4">
                <a:extLst>
                  <a:ext uri="{FF2B5EF4-FFF2-40B4-BE49-F238E27FC236}">
                    <a16:creationId xmlns:a16="http://schemas.microsoft.com/office/drawing/2014/main" id="{F6DD7E61-B835-C037-96A8-87DABF8BAE9E}"/>
                  </a:ext>
                </a:extLst>
              </p:cNvPr>
              <p:cNvPicPr/>
              <p:nvPr/>
            </p:nvPicPr>
            <p:blipFill>
              <a:blip r:embed="rId5"/>
              <a:stretch>
                <a:fillRect/>
              </a:stretch>
            </p:blipFill>
            <p:spPr>
              <a:xfrm>
                <a:off x="336051" y="3407931"/>
                <a:ext cx="3600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5655B7-F8ED-3705-5704-73FE7DDB8759}"/>
                  </a:ext>
                </a:extLst>
              </p14:cNvPr>
              <p14:cNvContentPartPr/>
              <p14:nvPr/>
            </p14:nvContentPartPr>
            <p14:xfrm>
              <a:off x="403011" y="3949731"/>
              <a:ext cx="17640" cy="319680"/>
            </p14:xfrm>
          </p:contentPart>
        </mc:Choice>
        <mc:Fallback xmlns="">
          <p:pic>
            <p:nvPicPr>
              <p:cNvPr id="6" name="Ink 5">
                <a:extLst>
                  <a:ext uri="{FF2B5EF4-FFF2-40B4-BE49-F238E27FC236}">
                    <a16:creationId xmlns:a16="http://schemas.microsoft.com/office/drawing/2014/main" id="{445655B7-F8ED-3705-5704-73FE7DDB8759}"/>
                  </a:ext>
                </a:extLst>
              </p:cNvPr>
              <p:cNvPicPr/>
              <p:nvPr/>
            </p:nvPicPr>
            <p:blipFill>
              <a:blip r:embed="rId7"/>
              <a:stretch>
                <a:fillRect/>
              </a:stretch>
            </p:blipFill>
            <p:spPr>
              <a:xfrm>
                <a:off x="385371" y="3932091"/>
                <a:ext cx="53280" cy="355320"/>
              </a:xfrm>
              <a:prstGeom prst="rect">
                <a:avLst/>
              </a:prstGeom>
            </p:spPr>
          </p:pic>
        </mc:Fallback>
      </mc:AlternateContent>
      <p:grpSp>
        <p:nvGrpSpPr>
          <p:cNvPr id="9" name="Group 8">
            <a:extLst>
              <a:ext uri="{FF2B5EF4-FFF2-40B4-BE49-F238E27FC236}">
                <a16:creationId xmlns:a16="http://schemas.microsoft.com/office/drawing/2014/main" id="{FE3AE986-8D4E-14DB-DCFD-3BF89126F94B}"/>
              </a:ext>
            </a:extLst>
          </p:cNvPr>
          <p:cNvGrpSpPr/>
          <p:nvPr/>
        </p:nvGrpSpPr>
        <p:grpSpPr>
          <a:xfrm>
            <a:off x="130131" y="4453731"/>
            <a:ext cx="427320" cy="995760"/>
            <a:chOff x="130131" y="4453731"/>
            <a:chExt cx="427320" cy="9957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955AD48-DA0C-CC89-C4A6-4FCFC55E1103}"/>
                    </a:ext>
                  </a:extLst>
                </p14:cNvPr>
                <p14:cNvContentPartPr/>
                <p14:nvPr/>
              </p14:nvContentPartPr>
              <p14:xfrm>
                <a:off x="130131" y="4453731"/>
                <a:ext cx="398160" cy="515880"/>
              </p14:xfrm>
            </p:contentPart>
          </mc:Choice>
          <mc:Fallback xmlns="">
            <p:pic>
              <p:nvPicPr>
                <p:cNvPr id="7" name="Ink 6">
                  <a:extLst>
                    <a:ext uri="{FF2B5EF4-FFF2-40B4-BE49-F238E27FC236}">
                      <a16:creationId xmlns:a16="http://schemas.microsoft.com/office/drawing/2014/main" id="{4955AD48-DA0C-CC89-C4A6-4FCFC55E1103}"/>
                    </a:ext>
                  </a:extLst>
                </p:cNvPr>
                <p:cNvPicPr/>
                <p:nvPr/>
              </p:nvPicPr>
              <p:blipFill>
                <a:blip r:embed="rId9"/>
                <a:stretch>
                  <a:fillRect/>
                </a:stretch>
              </p:blipFill>
              <p:spPr>
                <a:xfrm>
                  <a:off x="112131" y="4435731"/>
                  <a:ext cx="43380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A766D55-A5C8-08AA-5C18-69484E68970F}"/>
                    </a:ext>
                  </a:extLst>
                </p14:cNvPr>
                <p14:cNvContentPartPr/>
                <p14:nvPr/>
              </p14:nvContentPartPr>
              <p14:xfrm>
                <a:off x="224811" y="5038011"/>
                <a:ext cx="332640" cy="411480"/>
              </p14:xfrm>
            </p:contentPart>
          </mc:Choice>
          <mc:Fallback xmlns="">
            <p:pic>
              <p:nvPicPr>
                <p:cNvPr id="8" name="Ink 7">
                  <a:extLst>
                    <a:ext uri="{FF2B5EF4-FFF2-40B4-BE49-F238E27FC236}">
                      <a16:creationId xmlns:a16="http://schemas.microsoft.com/office/drawing/2014/main" id="{CA766D55-A5C8-08AA-5C18-69484E68970F}"/>
                    </a:ext>
                  </a:extLst>
                </p:cNvPr>
                <p:cNvPicPr/>
                <p:nvPr/>
              </p:nvPicPr>
              <p:blipFill>
                <a:blip r:embed="rId11"/>
                <a:stretch>
                  <a:fillRect/>
                </a:stretch>
              </p:blipFill>
              <p:spPr>
                <a:xfrm>
                  <a:off x="206811" y="5020371"/>
                  <a:ext cx="368280" cy="447120"/>
                </a:xfrm>
                <a:prstGeom prst="rect">
                  <a:avLst/>
                </a:prstGeom>
              </p:spPr>
            </p:pic>
          </mc:Fallback>
        </mc:AlternateContent>
      </p:grpSp>
      <p:grpSp>
        <p:nvGrpSpPr>
          <p:cNvPr id="15" name="Group 14">
            <a:extLst>
              <a:ext uri="{FF2B5EF4-FFF2-40B4-BE49-F238E27FC236}">
                <a16:creationId xmlns:a16="http://schemas.microsoft.com/office/drawing/2014/main" id="{8DC90687-7544-97D9-CE53-24B735F93C4B}"/>
              </a:ext>
            </a:extLst>
          </p:cNvPr>
          <p:cNvGrpSpPr/>
          <p:nvPr/>
        </p:nvGrpSpPr>
        <p:grpSpPr>
          <a:xfrm>
            <a:off x="330651" y="5561091"/>
            <a:ext cx="264960" cy="1017720"/>
            <a:chOff x="330651" y="5561091"/>
            <a:chExt cx="264960" cy="101772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24E347F-37AD-650F-4973-DCC46A89EF0C}"/>
                    </a:ext>
                  </a:extLst>
                </p14:cNvPr>
                <p14:cNvContentPartPr/>
                <p14:nvPr/>
              </p14:nvContentPartPr>
              <p14:xfrm>
                <a:off x="330651" y="5582691"/>
                <a:ext cx="194400" cy="219600"/>
              </p14:xfrm>
            </p:contentPart>
          </mc:Choice>
          <mc:Fallback xmlns="">
            <p:pic>
              <p:nvPicPr>
                <p:cNvPr id="10" name="Ink 9">
                  <a:extLst>
                    <a:ext uri="{FF2B5EF4-FFF2-40B4-BE49-F238E27FC236}">
                      <a16:creationId xmlns:a16="http://schemas.microsoft.com/office/drawing/2014/main" id="{624E347F-37AD-650F-4973-DCC46A89EF0C}"/>
                    </a:ext>
                  </a:extLst>
                </p:cNvPr>
                <p:cNvPicPr/>
                <p:nvPr/>
              </p:nvPicPr>
              <p:blipFill>
                <a:blip r:embed="rId13"/>
                <a:stretch>
                  <a:fillRect/>
                </a:stretch>
              </p:blipFill>
              <p:spPr>
                <a:xfrm>
                  <a:off x="313011" y="5565051"/>
                  <a:ext cx="230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5777E6E-E77E-4CE5-0C13-ABD3690AEC66}"/>
                    </a:ext>
                  </a:extLst>
                </p14:cNvPr>
                <p14:cNvContentPartPr/>
                <p14:nvPr/>
              </p14:nvContentPartPr>
              <p14:xfrm>
                <a:off x="536931" y="5561091"/>
                <a:ext cx="9000" cy="347760"/>
              </p14:xfrm>
            </p:contentPart>
          </mc:Choice>
          <mc:Fallback xmlns="">
            <p:pic>
              <p:nvPicPr>
                <p:cNvPr id="11" name="Ink 10">
                  <a:extLst>
                    <a:ext uri="{FF2B5EF4-FFF2-40B4-BE49-F238E27FC236}">
                      <a16:creationId xmlns:a16="http://schemas.microsoft.com/office/drawing/2014/main" id="{85777E6E-E77E-4CE5-0C13-ABD3690AEC66}"/>
                    </a:ext>
                  </a:extLst>
                </p:cNvPr>
                <p:cNvPicPr/>
                <p:nvPr/>
              </p:nvPicPr>
              <p:blipFill>
                <a:blip r:embed="rId15"/>
                <a:stretch>
                  <a:fillRect/>
                </a:stretch>
              </p:blipFill>
              <p:spPr>
                <a:xfrm>
                  <a:off x="519291" y="5543091"/>
                  <a:ext cx="446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7B4611B-D91C-BE6D-8569-A76A4FDE845B}"/>
                    </a:ext>
                  </a:extLst>
                </p14:cNvPr>
                <p14:cNvContentPartPr/>
                <p14:nvPr/>
              </p14:nvContentPartPr>
              <p14:xfrm>
                <a:off x="338571" y="6041691"/>
                <a:ext cx="182520" cy="219960"/>
              </p14:xfrm>
            </p:contentPart>
          </mc:Choice>
          <mc:Fallback xmlns="">
            <p:pic>
              <p:nvPicPr>
                <p:cNvPr id="13" name="Ink 12">
                  <a:extLst>
                    <a:ext uri="{FF2B5EF4-FFF2-40B4-BE49-F238E27FC236}">
                      <a16:creationId xmlns:a16="http://schemas.microsoft.com/office/drawing/2014/main" id="{87B4611B-D91C-BE6D-8569-A76A4FDE845B}"/>
                    </a:ext>
                  </a:extLst>
                </p:cNvPr>
                <p:cNvPicPr/>
                <p:nvPr/>
              </p:nvPicPr>
              <p:blipFill>
                <a:blip r:embed="rId17"/>
                <a:stretch>
                  <a:fillRect/>
                </a:stretch>
              </p:blipFill>
              <p:spPr>
                <a:xfrm>
                  <a:off x="320571" y="6023691"/>
                  <a:ext cx="2181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ECC4A48A-38EE-D64B-9B5F-49EA95FCB436}"/>
                    </a:ext>
                  </a:extLst>
                </p14:cNvPr>
                <p14:cNvContentPartPr/>
                <p14:nvPr/>
              </p14:nvContentPartPr>
              <p14:xfrm>
                <a:off x="547731" y="6148251"/>
                <a:ext cx="47880" cy="430560"/>
              </p14:xfrm>
            </p:contentPart>
          </mc:Choice>
          <mc:Fallback xmlns="">
            <p:pic>
              <p:nvPicPr>
                <p:cNvPr id="14" name="Ink 13">
                  <a:extLst>
                    <a:ext uri="{FF2B5EF4-FFF2-40B4-BE49-F238E27FC236}">
                      <a16:creationId xmlns:a16="http://schemas.microsoft.com/office/drawing/2014/main" id="{ECC4A48A-38EE-D64B-9B5F-49EA95FCB436}"/>
                    </a:ext>
                  </a:extLst>
                </p:cNvPr>
                <p:cNvPicPr/>
                <p:nvPr/>
              </p:nvPicPr>
              <p:blipFill>
                <a:blip r:embed="rId19"/>
                <a:stretch>
                  <a:fillRect/>
                </a:stretch>
              </p:blipFill>
              <p:spPr>
                <a:xfrm>
                  <a:off x="530091" y="6130611"/>
                  <a:ext cx="83520" cy="466200"/>
                </a:xfrm>
                <a:prstGeom prst="rect">
                  <a:avLst/>
                </a:prstGeom>
              </p:spPr>
            </p:pic>
          </mc:Fallback>
        </mc:AlternateContent>
      </p:grpSp>
    </p:spTree>
    <p:extLst>
      <p:ext uri="{BB962C8B-B14F-4D97-AF65-F5344CB8AC3E}">
        <p14:creationId xmlns:p14="http://schemas.microsoft.com/office/powerpoint/2010/main" val="25429075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C35F5-90AE-DCBC-792A-65642A35506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9B75C12-291A-9F06-3D34-15CA55BE290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631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E889-6E48-7325-6873-ADF8E9E3A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153C5-90B8-BCDA-039A-01BAB21BA44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F04835E-8B39-06E9-AF46-0C24922DDE04}"/>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example4.R</a:t>
            </a:r>
          </a:p>
        </p:txBody>
      </p:sp>
    </p:spTree>
    <p:extLst>
      <p:ext uri="{BB962C8B-B14F-4D97-AF65-F5344CB8AC3E}">
        <p14:creationId xmlns:p14="http://schemas.microsoft.com/office/powerpoint/2010/main" val="153713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B850A-9424-CF93-7E05-E4AEE2179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EEAD-3702-AC7E-320F-F36BEF07EC7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F64C5C01-CA8D-BA31-8304-74F32B1E6D02}"/>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exercise4.R</a:t>
            </a:r>
          </a:p>
          <a:p>
            <a:endParaRPr lang="en-US" dirty="0"/>
          </a:p>
          <a:p>
            <a:pPr lvl="1"/>
            <a:r>
              <a:rPr lang="en-US" dirty="0"/>
              <a:t>Pick at least one of the models on the next slide and determine whether the assumptions of causal mediation hold in each DAG</a:t>
            </a:r>
          </a:p>
          <a:p>
            <a:endParaRPr lang="en-US" dirty="0"/>
          </a:p>
          <a:p>
            <a:endParaRPr lang="en-US" dirty="0"/>
          </a:p>
        </p:txBody>
      </p:sp>
    </p:spTree>
    <p:extLst>
      <p:ext uri="{BB962C8B-B14F-4D97-AF65-F5344CB8AC3E}">
        <p14:creationId xmlns:p14="http://schemas.microsoft.com/office/powerpoint/2010/main" val="5114928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pic>
        <p:nvPicPr>
          <p:cNvPr id="8" name="Content Placeholder 7" descr="A diagram of a diagram&#10;&#10;Description automatically generated">
            <a:extLst>
              <a:ext uri="{FF2B5EF4-FFF2-40B4-BE49-F238E27FC236}">
                <a16:creationId xmlns:a16="http://schemas.microsoft.com/office/drawing/2014/main" id="{5C566699-9C24-D21B-B8F8-F71B4A57D1E5}"/>
              </a:ext>
            </a:extLst>
          </p:cNvPr>
          <p:cNvPicPr>
            <a:picLocks noGrp="1" noChangeAspect="1"/>
          </p:cNvPicPr>
          <p:nvPr>
            <p:ph idx="1"/>
          </p:nvPr>
        </p:nvPicPr>
        <p:blipFill>
          <a:blip r:embed="rId3"/>
          <a:stretch>
            <a:fillRect/>
          </a:stretch>
        </p:blipFill>
        <p:spPr>
          <a:xfrm>
            <a:off x="440388" y="2256677"/>
            <a:ext cx="3808562" cy="2344646"/>
          </a:xfrm>
        </p:spPr>
      </p:pic>
      <p:pic>
        <p:nvPicPr>
          <p:cNvPr id="10" name="Picture 9" descr="A diagram of a network&#10;&#10;Description automatically generated">
            <a:extLst>
              <a:ext uri="{FF2B5EF4-FFF2-40B4-BE49-F238E27FC236}">
                <a16:creationId xmlns:a16="http://schemas.microsoft.com/office/drawing/2014/main" id="{4F48744D-C845-C1AD-3163-2154D1E5C879}"/>
              </a:ext>
            </a:extLst>
          </p:cNvPr>
          <p:cNvPicPr>
            <a:picLocks noChangeAspect="1"/>
          </p:cNvPicPr>
          <p:nvPr/>
        </p:nvPicPr>
        <p:blipFill>
          <a:blip r:embed="rId4"/>
          <a:srcRect t="13190" b="4778"/>
          <a:stretch/>
        </p:blipFill>
        <p:spPr>
          <a:xfrm>
            <a:off x="4412451" y="2256678"/>
            <a:ext cx="3356450" cy="2344646"/>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C238CAAD-5866-8959-22AE-BA962A41A1D6}"/>
              </a:ext>
            </a:extLst>
          </p:cNvPr>
          <p:cNvPicPr>
            <a:picLocks noChangeAspect="1"/>
          </p:cNvPicPr>
          <p:nvPr/>
        </p:nvPicPr>
        <p:blipFill>
          <a:blip r:embed="rId5"/>
          <a:stretch>
            <a:fillRect/>
          </a:stretch>
        </p:blipFill>
        <p:spPr>
          <a:xfrm>
            <a:off x="7932402" y="2256677"/>
            <a:ext cx="4094334" cy="2344646"/>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 but a variety of methods exist</a:t>
            </a:r>
          </a:p>
        </p:txBody>
      </p:sp>
    </p:spTree>
    <p:extLst>
      <p:ext uri="{BB962C8B-B14F-4D97-AF65-F5344CB8AC3E}">
        <p14:creationId xmlns:p14="http://schemas.microsoft.com/office/powerpoint/2010/main" val="27044672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CMAverse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example5.R</a:t>
            </a:r>
          </a:p>
        </p:txBody>
      </p:sp>
    </p:spTree>
    <p:extLst>
      <p:ext uri="{BB962C8B-B14F-4D97-AF65-F5344CB8AC3E}">
        <p14:creationId xmlns:p14="http://schemas.microsoft.com/office/powerpoint/2010/main" val="12214616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r>
              <a:rPr lang="en-US" dirty="0"/>
              <a:t>Additional example</a:t>
            </a:r>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92652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DA86C-65EF-A7EC-AA4D-74C775379A56}"/>
              </a:ext>
            </a:extLst>
          </p:cNvPr>
          <p:cNvSpPr>
            <a:spLocks noGrp="1"/>
          </p:cNvSpPr>
          <p:nvPr>
            <p:ph type="title"/>
          </p:nvPr>
        </p:nvSpPr>
        <p:spPr/>
        <p:txBody>
          <a:bodyPr/>
          <a:lstStyle/>
          <a:p>
            <a:r>
              <a:rPr lang="en-US" dirty="0"/>
              <a:t>Additional example</a:t>
            </a:r>
          </a:p>
        </p:txBody>
      </p:sp>
      <p:sp>
        <p:nvSpPr>
          <p:cNvPr id="5" name="Content Placeholder 4">
            <a:extLst>
              <a:ext uri="{FF2B5EF4-FFF2-40B4-BE49-F238E27FC236}">
                <a16:creationId xmlns:a16="http://schemas.microsoft.com/office/drawing/2014/main" id="{601FF2E5-4244-BF35-7D85-830281B9045A}"/>
              </a:ext>
            </a:extLst>
          </p:cNvPr>
          <p:cNvSpPr>
            <a:spLocks noGrp="1"/>
          </p:cNvSpPr>
          <p:nvPr>
            <p:ph idx="1"/>
          </p:nvPr>
        </p:nvSpPr>
        <p:spPr>
          <a:xfrm>
            <a:off x="913795" y="2076450"/>
            <a:ext cx="10353762" cy="4235012"/>
          </a:xfrm>
        </p:spPr>
        <p:txBody>
          <a:bodyPr>
            <a:normAutofit/>
          </a:bodyPr>
          <a:lstStyle/>
          <a:p>
            <a:r>
              <a:rPr lang="en-US" dirty="0"/>
              <a:t>Does participation in a skills training program (X) impact future income (Y) through its effect on educational aspirations (M)?</a:t>
            </a:r>
          </a:p>
          <a:p>
            <a:pPr>
              <a:buFont typeface="Arial" panose="020B0604020202020204" pitchFamily="34" charset="0"/>
              <a:buChar char="•"/>
            </a:pPr>
            <a:r>
              <a:rPr lang="en-US" dirty="0"/>
              <a:t>X: Participation in a skills training program </a:t>
            </a:r>
            <a:br>
              <a:rPr lang="en-US" dirty="0"/>
            </a:br>
            <a:r>
              <a:rPr lang="en-US" dirty="0"/>
              <a:t>(binary: 1 = participated, 0 = did not participate).</a:t>
            </a:r>
          </a:p>
          <a:p>
            <a:pPr>
              <a:buFont typeface="Arial" panose="020B0604020202020204" pitchFamily="34" charset="0"/>
              <a:buChar char="•"/>
            </a:pPr>
            <a:r>
              <a:rPr lang="en-US" dirty="0"/>
              <a:t>M: Educational aspirations measured as a composite number of workshops, degrees, that the participant engages in (continuous).</a:t>
            </a:r>
          </a:p>
          <a:p>
            <a:pPr>
              <a:buFont typeface="Arial" panose="020B0604020202020204" pitchFamily="34" charset="0"/>
              <a:buChar char="•"/>
            </a:pPr>
            <a:r>
              <a:rPr lang="en-US" dirty="0"/>
              <a:t>Y: Future weekly wage income (in dollars, continuous).</a:t>
            </a:r>
          </a:p>
          <a:p>
            <a:pPr>
              <a:buFont typeface="Arial" panose="020B0604020202020204" pitchFamily="34" charset="0"/>
              <a:buChar char="•"/>
            </a:pPr>
            <a:r>
              <a:rPr lang="en-US" dirty="0"/>
              <a:t>C: Parental income (a confounder for the M→Y relationship, continuous).</a:t>
            </a:r>
          </a:p>
          <a:p>
            <a:endParaRPr lang="en-US" dirty="0"/>
          </a:p>
        </p:txBody>
      </p:sp>
    </p:spTree>
    <p:extLst>
      <p:ext uri="{BB962C8B-B14F-4D97-AF65-F5344CB8AC3E}">
        <p14:creationId xmlns:p14="http://schemas.microsoft.com/office/powerpoint/2010/main" val="28375737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8AE9-3D99-D548-548E-147A75E0B7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2D495C-8277-3E46-80C2-C5393F90C6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066606F-A191-6A05-7AD4-3B48D604BCE8}"/>
              </a:ext>
            </a:extLst>
          </p:cNvPr>
          <p:cNvPicPr>
            <a:picLocks noChangeAspect="1"/>
          </p:cNvPicPr>
          <p:nvPr/>
        </p:nvPicPr>
        <p:blipFill>
          <a:blip r:embed="rId2"/>
          <a:stretch>
            <a:fillRect/>
          </a:stretch>
        </p:blipFill>
        <p:spPr>
          <a:xfrm>
            <a:off x="2927133" y="730208"/>
            <a:ext cx="6059647" cy="5292480"/>
          </a:xfrm>
          <a:prstGeom prst="rect">
            <a:avLst/>
          </a:prstGeom>
        </p:spPr>
      </p:pic>
    </p:spTree>
    <p:extLst>
      <p:ext uri="{BB962C8B-B14F-4D97-AF65-F5344CB8AC3E}">
        <p14:creationId xmlns:p14="http://schemas.microsoft.com/office/powerpoint/2010/main" val="31443297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05BF-89AB-5B2B-043F-A5834792832D}"/>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57BC1CD-9235-AE5D-DD7E-CE98BF3894C7}"/>
              </a:ext>
            </a:extLst>
          </p:cNvPr>
          <p:cNvSpPr>
            <a:spLocks noGrp="1"/>
          </p:cNvSpPr>
          <p:nvPr>
            <p:ph idx="1"/>
          </p:nvPr>
        </p:nvSpPr>
        <p:spPr/>
        <p:txBody>
          <a:bodyPr/>
          <a:lstStyle/>
          <a:p>
            <a:r>
              <a:rPr lang="en-US" dirty="0"/>
              <a:t>Does sequential ignorability hold?</a:t>
            </a:r>
          </a:p>
          <a:p>
            <a:pPr lvl="1"/>
            <a:r>
              <a:rPr lang="en-US" dirty="0"/>
              <a:t>Do I believe that there are no more unmeasured confounders between M and Y? </a:t>
            </a:r>
          </a:p>
          <a:p>
            <a:pPr lvl="1"/>
            <a:r>
              <a:rPr lang="en-US" dirty="0"/>
              <a:t>Do I believe that X has no effect on any of those unmeasured confounders, if they exist?</a:t>
            </a:r>
          </a:p>
          <a:p>
            <a:pPr lvl="1"/>
            <a:endParaRPr lang="en-US" dirty="0"/>
          </a:p>
          <a:p>
            <a:r>
              <a:rPr lang="en-US" dirty="0"/>
              <a:t>Does my confounder set satisfy the four graphical criteria? </a:t>
            </a:r>
          </a:p>
        </p:txBody>
      </p:sp>
    </p:spTree>
    <p:extLst>
      <p:ext uri="{BB962C8B-B14F-4D97-AF65-F5344CB8AC3E}">
        <p14:creationId xmlns:p14="http://schemas.microsoft.com/office/powerpoint/2010/main" val="431535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1C4B-4E1F-F6AE-680E-A97C85B063FE}"/>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9A875292-7366-792A-B78A-91325DE40D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9703578-FF05-233B-E02B-5558030E8C92}"/>
              </a:ext>
            </a:extLst>
          </p:cNvPr>
          <p:cNvPicPr>
            <a:picLocks noChangeAspect="1"/>
          </p:cNvPicPr>
          <p:nvPr/>
        </p:nvPicPr>
        <p:blipFill>
          <a:blip r:embed="rId2"/>
          <a:stretch>
            <a:fillRect/>
          </a:stretch>
        </p:blipFill>
        <p:spPr>
          <a:xfrm>
            <a:off x="110359" y="1301874"/>
            <a:ext cx="12192000" cy="5620596"/>
          </a:xfrm>
          <a:prstGeom prst="rect">
            <a:avLst/>
          </a:prstGeom>
        </p:spPr>
      </p:pic>
    </p:spTree>
    <p:extLst>
      <p:ext uri="{BB962C8B-B14F-4D97-AF65-F5344CB8AC3E}">
        <p14:creationId xmlns:p14="http://schemas.microsoft.com/office/powerpoint/2010/main" val="10934559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77F5-DCCB-8109-2C72-8A3DE2169E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B54FC2-D99E-0C45-BE70-9217C838020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FDFD61D-06C8-2DA2-DCB3-553B8F864EBD}"/>
              </a:ext>
            </a:extLst>
          </p:cNvPr>
          <p:cNvPicPr>
            <a:picLocks noChangeAspect="1"/>
          </p:cNvPicPr>
          <p:nvPr/>
        </p:nvPicPr>
        <p:blipFill>
          <a:blip r:embed="rId2"/>
          <a:stretch>
            <a:fillRect/>
          </a:stretch>
        </p:blipFill>
        <p:spPr>
          <a:xfrm>
            <a:off x="1196737" y="0"/>
            <a:ext cx="9798525" cy="6858000"/>
          </a:xfrm>
          <a:prstGeom prst="rect">
            <a:avLst/>
          </a:prstGeom>
        </p:spPr>
      </p:pic>
    </p:spTree>
    <p:extLst>
      <p:ext uri="{BB962C8B-B14F-4D97-AF65-F5344CB8AC3E}">
        <p14:creationId xmlns:p14="http://schemas.microsoft.com/office/powerpoint/2010/main" val="285312149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95D0-05D6-C330-4FBA-4E63C9A34A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1833E3-789F-F145-B562-C5A02D04D6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D0CFD0-FC8B-3E35-30C3-0151275E489F}"/>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E07A89-0C5B-CAB8-A62F-1B2EC8AF86C9}"/>
                  </a:ext>
                </a:extLst>
              </p14:cNvPr>
              <p14:cNvContentPartPr/>
              <p14:nvPr/>
            </p14:nvContentPartPr>
            <p14:xfrm>
              <a:off x="3830211" y="512451"/>
              <a:ext cx="2861280" cy="1623240"/>
            </p14:xfrm>
          </p:contentPart>
        </mc:Choice>
        <mc:Fallback xmlns="">
          <p:pic>
            <p:nvPicPr>
              <p:cNvPr id="6" name="Ink 5">
                <a:extLst>
                  <a:ext uri="{FF2B5EF4-FFF2-40B4-BE49-F238E27FC236}">
                    <a16:creationId xmlns:a16="http://schemas.microsoft.com/office/drawing/2014/main" id="{D7E07A89-0C5B-CAB8-A62F-1B2EC8AF86C9}"/>
                  </a:ext>
                </a:extLst>
              </p:cNvPr>
              <p:cNvPicPr/>
              <p:nvPr/>
            </p:nvPicPr>
            <p:blipFill>
              <a:blip r:embed="rId4"/>
              <a:stretch>
                <a:fillRect/>
              </a:stretch>
            </p:blipFill>
            <p:spPr>
              <a:xfrm>
                <a:off x="3812211" y="494451"/>
                <a:ext cx="2896920" cy="1658880"/>
              </a:xfrm>
              <a:prstGeom prst="rect">
                <a:avLst/>
              </a:prstGeom>
            </p:spPr>
          </p:pic>
        </mc:Fallback>
      </mc:AlternateContent>
      <p:grpSp>
        <p:nvGrpSpPr>
          <p:cNvPr id="22" name="Group 21">
            <a:extLst>
              <a:ext uri="{FF2B5EF4-FFF2-40B4-BE49-F238E27FC236}">
                <a16:creationId xmlns:a16="http://schemas.microsoft.com/office/drawing/2014/main" id="{B1646D66-77CC-6549-7555-13143A487777}"/>
              </a:ext>
            </a:extLst>
          </p:cNvPr>
          <p:cNvGrpSpPr/>
          <p:nvPr/>
        </p:nvGrpSpPr>
        <p:grpSpPr>
          <a:xfrm>
            <a:off x="7014051" y="319131"/>
            <a:ext cx="2538360" cy="782280"/>
            <a:chOff x="7014051" y="319131"/>
            <a:chExt cx="2538360" cy="78228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FA42E30-96C6-BB7A-952B-3D92C514CB27}"/>
                    </a:ext>
                  </a:extLst>
                </p14:cNvPr>
                <p14:cNvContentPartPr/>
                <p14:nvPr/>
              </p14:nvContentPartPr>
              <p14:xfrm>
                <a:off x="7014051" y="395451"/>
                <a:ext cx="296640" cy="263880"/>
              </p14:xfrm>
            </p:contentPart>
          </mc:Choice>
          <mc:Fallback xmlns="">
            <p:pic>
              <p:nvPicPr>
                <p:cNvPr id="7" name="Ink 6">
                  <a:extLst>
                    <a:ext uri="{FF2B5EF4-FFF2-40B4-BE49-F238E27FC236}">
                      <a16:creationId xmlns:a16="http://schemas.microsoft.com/office/drawing/2014/main" id="{DFA42E30-96C6-BB7A-952B-3D92C514CB27}"/>
                    </a:ext>
                  </a:extLst>
                </p:cNvPr>
                <p:cNvPicPr/>
                <p:nvPr/>
              </p:nvPicPr>
              <p:blipFill>
                <a:blip r:embed="rId6"/>
                <a:stretch>
                  <a:fillRect/>
                </a:stretch>
              </p:blipFill>
              <p:spPr>
                <a:xfrm>
                  <a:off x="6996411" y="377451"/>
                  <a:ext cx="3322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9E4AC19-5A78-ECB9-5D73-F769A71FB850}"/>
                    </a:ext>
                  </a:extLst>
                </p14:cNvPr>
                <p14:cNvContentPartPr/>
                <p14:nvPr/>
              </p14:nvContentPartPr>
              <p14:xfrm>
                <a:off x="7617051" y="373851"/>
                <a:ext cx="9000" cy="225360"/>
              </p14:xfrm>
            </p:contentPart>
          </mc:Choice>
          <mc:Fallback xmlns="">
            <p:pic>
              <p:nvPicPr>
                <p:cNvPr id="8" name="Ink 7">
                  <a:extLst>
                    <a:ext uri="{FF2B5EF4-FFF2-40B4-BE49-F238E27FC236}">
                      <a16:creationId xmlns:a16="http://schemas.microsoft.com/office/drawing/2014/main" id="{29E4AC19-5A78-ECB9-5D73-F769A71FB850}"/>
                    </a:ext>
                  </a:extLst>
                </p:cNvPr>
                <p:cNvPicPr/>
                <p:nvPr/>
              </p:nvPicPr>
              <p:blipFill>
                <a:blip r:embed="rId8"/>
                <a:stretch>
                  <a:fillRect/>
                </a:stretch>
              </p:blipFill>
              <p:spPr>
                <a:xfrm>
                  <a:off x="7599411" y="356211"/>
                  <a:ext cx="44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9F34C69-CEF5-8843-E256-5DE5C9C8C74F}"/>
                    </a:ext>
                  </a:extLst>
                </p14:cNvPr>
                <p14:cNvContentPartPr/>
                <p14:nvPr/>
              </p14:nvContentPartPr>
              <p14:xfrm>
                <a:off x="7553331" y="319131"/>
                <a:ext cx="253440" cy="367200"/>
              </p14:xfrm>
            </p:contentPart>
          </mc:Choice>
          <mc:Fallback xmlns="">
            <p:pic>
              <p:nvPicPr>
                <p:cNvPr id="9" name="Ink 8">
                  <a:extLst>
                    <a:ext uri="{FF2B5EF4-FFF2-40B4-BE49-F238E27FC236}">
                      <a16:creationId xmlns:a16="http://schemas.microsoft.com/office/drawing/2014/main" id="{A9F34C69-CEF5-8843-E256-5DE5C9C8C74F}"/>
                    </a:ext>
                  </a:extLst>
                </p:cNvPr>
                <p:cNvPicPr/>
                <p:nvPr/>
              </p:nvPicPr>
              <p:blipFill>
                <a:blip r:embed="rId10"/>
                <a:stretch>
                  <a:fillRect/>
                </a:stretch>
              </p:blipFill>
              <p:spPr>
                <a:xfrm>
                  <a:off x="7535331" y="301131"/>
                  <a:ext cx="2890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81D9178-9F93-55A6-E6F8-05E03AC0E726}"/>
                    </a:ext>
                  </a:extLst>
                </p14:cNvPr>
                <p14:cNvContentPartPr/>
                <p14:nvPr/>
              </p14:nvContentPartPr>
              <p14:xfrm>
                <a:off x="7916931" y="488691"/>
                <a:ext cx="63000" cy="179640"/>
              </p14:xfrm>
            </p:contentPart>
          </mc:Choice>
          <mc:Fallback xmlns="">
            <p:pic>
              <p:nvPicPr>
                <p:cNvPr id="10" name="Ink 9">
                  <a:extLst>
                    <a:ext uri="{FF2B5EF4-FFF2-40B4-BE49-F238E27FC236}">
                      <a16:creationId xmlns:a16="http://schemas.microsoft.com/office/drawing/2014/main" id="{881D9178-9F93-55A6-E6F8-05E03AC0E726}"/>
                    </a:ext>
                  </a:extLst>
                </p:cNvPr>
                <p:cNvPicPr/>
                <p:nvPr/>
              </p:nvPicPr>
              <p:blipFill>
                <a:blip r:embed="rId12"/>
                <a:stretch>
                  <a:fillRect/>
                </a:stretch>
              </p:blipFill>
              <p:spPr>
                <a:xfrm>
                  <a:off x="7898931" y="471051"/>
                  <a:ext cx="98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72CA6F9-52FA-665A-6E97-62405AF431B4}"/>
                    </a:ext>
                  </a:extLst>
                </p14:cNvPr>
                <p14:cNvContentPartPr/>
                <p14:nvPr/>
              </p14:nvContentPartPr>
              <p14:xfrm>
                <a:off x="7962651" y="408051"/>
                <a:ext cx="284400" cy="19440"/>
              </p14:xfrm>
            </p:contentPart>
          </mc:Choice>
          <mc:Fallback xmlns="">
            <p:pic>
              <p:nvPicPr>
                <p:cNvPr id="11" name="Ink 10">
                  <a:extLst>
                    <a:ext uri="{FF2B5EF4-FFF2-40B4-BE49-F238E27FC236}">
                      <a16:creationId xmlns:a16="http://schemas.microsoft.com/office/drawing/2014/main" id="{572CA6F9-52FA-665A-6E97-62405AF431B4}"/>
                    </a:ext>
                  </a:extLst>
                </p:cNvPr>
                <p:cNvPicPr/>
                <p:nvPr/>
              </p:nvPicPr>
              <p:blipFill>
                <a:blip r:embed="rId14"/>
                <a:stretch>
                  <a:fillRect/>
                </a:stretch>
              </p:blipFill>
              <p:spPr>
                <a:xfrm>
                  <a:off x="7945011" y="390411"/>
                  <a:ext cx="320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1DB8303-ADDD-AFB8-F2E5-7FA993A2BC58}"/>
                    </a:ext>
                  </a:extLst>
                </p14:cNvPr>
                <p14:cNvContentPartPr/>
                <p14:nvPr/>
              </p14:nvContentPartPr>
              <p14:xfrm>
                <a:off x="7876971" y="576891"/>
                <a:ext cx="359640" cy="18720"/>
              </p14:xfrm>
            </p:contentPart>
          </mc:Choice>
          <mc:Fallback xmlns="">
            <p:pic>
              <p:nvPicPr>
                <p:cNvPr id="12" name="Ink 11">
                  <a:extLst>
                    <a:ext uri="{FF2B5EF4-FFF2-40B4-BE49-F238E27FC236}">
                      <a16:creationId xmlns:a16="http://schemas.microsoft.com/office/drawing/2014/main" id="{11DB8303-ADDD-AFB8-F2E5-7FA993A2BC58}"/>
                    </a:ext>
                  </a:extLst>
                </p:cNvPr>
                <p:cNvPicPr/>
                <p:nvPr/>
              </p:nvPicPr>
              <p:blipFill>
                <a:blip r:embed="rId16"/>
                <a:stretch>
                  <a:fillRect/>
                </a:stretch>
              </p:blipFill>
              <p:spPr>
                <a:xfrm>
                  <a:off x="7859331" y="558891"/>
                  <a:ext cx="395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32FFB4BF-3F62-DB62-4F9F-7DF7F9D5848C}"/>
                    </a:ext>
                  </a:extLst>
                </p14:cNvPr>
                <p14:cNvContentPartPr/>
                <p14:nvPr/>
              </p14:nvContentPartPr>
              <p14:xfrm>
                <a:off x="7855731" y="719811"/>
                <a:ext cx="352800" cy="30960"/>
              </p14:xfrm>
            </p:contentPart>
          </mc:Choice>
          <mc:Fallback xmlns="">
            <p:pic>
              <p:nvPicPr>
                <p:cNvPr id="13" name="Ink 12">
                  <a:extLst>
                    <a:ext uri="{FF2B5EF4-FFF2-40B4-BE49-F238E27FC236}">
                      <a16:creationId xmlns:a16="http://schemas.microsoft.com/office/drawing/2014/main" id="{32FFB4BF-3F62-DB62-4F9F-7DF7F9D5848C}"/>
                    </a:ext>
                  </a:extLst>
                </p:cNvPr>
                <p:cNvPicPr/>
                <p:nvPr/>
              </p:nvPicPr>
              <p:blipFill>
                <a:blip r:embed="rId18"/>
                <a:stretch>
                  <a:fillRect/>
                </a:stretch>
              </p:blipFill>
              <p:spPr>
                <a:xfrm>
                  <a:off x="7838091" y="702171"/>
                  <a:ext cx="3884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5675377E-6AA6-02AD-8427-2BB958CA0BA1}"/>
                    </a:ext>
                  </a:extLst>
                </p14:cNvPr>
                <p14:cNvContentPartPr/>
                <p14:nvPr/>
              </p14:nvContentPartPr>
              <p14:xfrm>
                <a:off x="8196651" y="733851"/>
                <a:ext cx="379800" cy="351000"/>
              </p14:xfrm>
            </p:contentPart>
          </mc:Choice>
          <mc:Fallback xmlns="">
            <p:pic>
              <p:nvPicPr>
                <p:cNvPr id="16" name="Ink 15">
                  <a:extLst>
                    <a:ext uri="{FF2B5EF4-FFF2-40B4-BE49-F238E27FC236}">
                      <a16:creationId xmlns:a16="http://schemas.microsoft.com/office/drawing/2014/main" id="{5675377E-6AA6-02AD-8427-2BB958CA0BA1}"/>
                    </a:ext>
                  </a:extLst>
                </p:cNvPr>
                <p:cNvPicPr/>
                <p:nvPr/>
              </p:nvPicPr>
              <p:blipFill>
                <a:blip r:embed="rId20"/>
                <a:stretch>
                  <a:fillRect/>
                </a:stretch>
              </p:blipFill>
              <p:spPr>
                <a:xfrm>
                  <a:off x="8179011" y="715851"/>
                  <a:ext cx="4154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A18ABEDB-1211-9AA0-53BB-FD71668C2792}"/>
                    </a:ext>
                  </a:extLst>
                </p14:cNvPr>
                <p14:cNvContentPartPr/>
                <p14:nvPr/>
              </p14:nvContentPartPr>
              <p14:xfrm>
                <a:off x="8729811" y="740331"/>
                <a:ext cx="203040" cy="31680"/>
              </p14:xfrm>
            </p:contentPart>
          </mc:Choice>
          <mc:Fallback xmlns="">
            <p:pic>
              <p:nvPicPr>
                <p:cNvPr id="17" name="Ink 16">
                  <a:extLst>
                    <a:ext uri="{FF2B5EF4-FFF2-40B4-BE49-F238E27FC236}">
                      <a16:creationId xmlns:a16="http://schemas.microsoft.com/office/drawing/2014/main" id="{A18ABEDB-1211-9AA0-53BB-FD71668C2792}"/>
                    </a:ext>
                  </a:extLst>
                </p:cNvPr>
                <p:cNvPicPr/>
                <p:nvPr/>
              </p:nvPicPr>
              <p:blipFill>
                <a:blip r:embed="rId22"/>
                <a:stretch>
                  <a:fillRect/>
                </a:stretch>
              </p:blipFill>
              <p:spPr>
                <a:xfrm>
                  <a:off x="8712171" y="722331"/>
                  <a:ext cx="238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75C2531-E9FA-8F49-B686-A805D8B38946}"/>
                    </a:ext>
                  </a:extLst>
                </p14:cNvPr>
                <p14:cNvContentPartPr/>
                <p14:nvPr/>
              </p14:nvContentPartPr>
              <p14:xfrm>
                <a:off x="8738451" y="852291"/>
                <a:ext cx="209880" cy="40680"/>
              </p14:xfrm>
            </p:contentPart>
          </mc:Choice>
          <mc:Fallback xmlns="">
            <p:pic>
              <p:nvPicPr>
                <p:cNvPr id="18" name="Ink 17">
                  <a:extLst>
                    <a:ext uri="{FF2B5EF4-FFF2-40B4-BE49-F238E27FC236}">
                      <a16:creationId xmlns:a16="http://schemas.microsoft.com/office/drawing/2014/main" id="{875C2531-E9FA-8F49-B686-A805D8B38946}"/>
                    </a:ext>
                  </a:extLst>
                </p:cNvPr>
                <p:cNvPicPr/>
                <p:nvPr/>
              </p:nvPicPr>
              <p:blipFill>
                <a:blip r:embed="rId24"/>
                <a:stretch>
                  <a:fillRect/>
                </a:stretch>
              </p:blipFill>
              <p:spPr>
                <a:xfrm>
                  <a:off x="8720451" y="834651"/>
                  <a:ext cx="2455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961E565-657B-4EA6-E7CD-8C703A2CAC16}"/>
                    </a:ext>
                  </a:extLst>
                </p14:cNvPr>
                <p14:cNvContentPartPr/>
                <p14:nvPr/>
              </p14:nvContentPartPr>
              <p14:xfrm>
                <a:off x="9160731" y="765531"/>
                <a:ext cx="361800" cy="335880"/>
              </p14:xfrm>
            </p:contentPart>
          </mc:Choice>
          <mc:Fallback xmlns="">
            <p:pic>
              <p:nvPicPr>
                <p:cNvPr id="20" name="Ink 19">
                  <a:extLst>
                    <a:ext uri="{FF2B5EF4-FFF2-40B4-BE49-F238E27FC236}">
                      <a16:creationId xmlns:a16="http://schemas.microsoft.com/office/drawing/2014/main" id="{A961E565-657B-4EA6-E7CD-8C703A2CAC16}"/>
                    </a:ext>
                  </a:extLst>
                </p:cNvPr>
                <p:cNvPicPr/>
                <p:nvPr/>
              </p:nvPicPr>
              <p:blipFill>
                <a:blip r:embed="rId26"/>
                <a:stretch>
                  <a:fillRect/>
                </a:stretch>
              </p:blipFill>
              <p:spPr>
                <a:xfrm>
                  <a:off x="9142731" y="747531"/>
                  <a:ext cx="3974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32C8562E-AAE9-3B55-AE4E-D58C987A7380}"/>
                    </a:ext>
                  </a:extLst>
                </p14:cNvPr>
                <p14:cNvContentPartPr/>
                <p14:nvPr/>
              </p14:nvContentPartPr>
              <p14:xfrm>
                <a:off x="9049851" y="589131"/>
                <a:ext cx="502560" cy="60480"/>
              </p14:xfrm>
            </p:contentPart>
          </mc:Choice>
          <mc:Fallback xmlns="">
            <p:pic>
              <p:nvPicPr>
                <p:cNvPr id="21" name="Ink 20">
                  <a:extLst>
                    <a:ext uri="{FF2B5EF4-FFF2-40B4-BE49-F238E27FC236}">
                      <a16:creationId xmlns:a16="http://schemas.microsoft.com/office/drawing/2014/main" id="{32C8562E-AAE9-3B55-AE4E-D58C987A7380}"/>
                    </a:ext>
                  </a:extLst>
                </p:cNvPr>
                <p:cNvPicPr/>
                <p:nvPr/>
              </p:nvPicPr>
              <p:blipFill>
                <a:blip r:embed="rId28"/>
                <a:stretch>
                  <a:fillRect/>
                </a:stretch>
              </p:blipFill>
              <p:spPr>
                <a:xfrm>
                  <a:off x="9031851" y="571491"/>
                  <a:ext cx="538200" cy="96120"/>
                </a:xfrm>
                <a:prstGeom prst="rect">
                  <a:avLst/>
                </a:prstGeom>
              </p:spPr>
            </p:pic>
          </mc:Fallback>
        </mc:AlternateContent>
      </p:grpSp>
      <p:grpSp>
        <p:nvGrpSpPr>
          <p:cNvPr id="50" name="Group 49">
            <a:extLst>
              <a:ext uri="{FF2B5EF4-FFF2-40B4-BE49-F238E27FC236}">
                <a16:creationId xmlns:a16="http://schemas.microsoft.com/office/drawing/2014/main" id="{F3188D54-3632-008B-47B6-D2118782AD56}"/>
              </a:ext>
            </a:extLst>
          </p:cNvPr>
          <p:cNvGrpSpPr/>
          <p:nvPr/>
        </p:nvGrpSpPr>
        <p:grpSpPr>
          <a:xfrm>
            <a:off x="2415771" y="2019771"/>
            <a:ext cx="8148240" cy="1542240"/>
            <a:chOff x="2415771" y="2019771"/>
            <a:chExt cx="8148240" cy="1542240"/>
          </a:xfrm>
        </p:grpSpPr>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B64800BA-7F86-EBBA-84B8-EE8BDF6B1F53}"/>
                    </a:ext>
                  </a:extLst>
                </p14:cNvPr>
                <p14:cNvContentPartPr/>
                <p14:nvPr/>
              </p14:nvContentPartPr>
              <p14:xfrm>
                <a:off x="2415771" y="2232171"/>
                <a:ext cx="5411520" cy="567720"/>
              </p14:xfrm>
            </p:contentPart>
          </mc:Choice>
          <mc:Fallback xmlns="">
            <p:pic>
              <p:nvPicPr>
                <p:cNvPr id="23" name="Ink 22">
                  <a:extLst>
                    <a:ext uri="{FF2B5EF4-FFF2-40B4-BE49-F238E27FC236}">
                      <a16:creationId xmlns:a16="http://schemas.microsoft.com/office/drawing/2014/main" id="{B64800BA-7F86-EBBA-84B8-EE8BDF6B1F53}"/>
                    </a:ext>
                  </a:extLst>
                </p:cNvPr>
                <p:cNvPicPr/>
                <p:nvPr/>
              </p:nvPicPr>
              <p:blipFill>
                <a:blip r:embed="rId30"/>
                <a:stretch>
                  <a:fillRect/>
                </a:stretch>
              </p:blipFill>
              <p:spPr>
                <a:xfrm>
                  <a:off x="2397771" y="2214171"/>
                  <a:ext cx="544716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C95625BD-2AE7-53B3-C63D-C5F750420590}"/>
                    </a:ext>
                  </a:extLst>
                </p14:cNvPr>
                <p14:cNvContentPartPr/>
                <p14:nvPr/>
              </p14:nvContentPartPr>
              <p14:xfrm>
                <a:off x="8188371" y="2019771"/>
                <a:ext cx="316440" cy="462240"/>
              </p14:xfrm>
            </p:contentPart>
          </mc:Choice>
          <mc:Fallback xmlns="">
            <p:pic>
              <p:nvPicPr>
                <p:cNvPr id="24" name="Ink 23">
                  <a:extLst>
                    <a:ext uri="{FF2B5EF4-FFF2-40B4-BE49-F238E27FC236}">
                      <a16:creationId xmlns:a16="http://schemas.microsoft.com/office/drawing/2014/main" id="{C95625BD-2AE7-53B3-C63D-C5F750420590}"/>
                    </a:ext>
                  </a:extLst>
                </p:cNvPr>
                <p:cNvPicPr/>
                <p:nvPr/>
              </p:nvPicPr>
              <p:blipFill>
                <a:blip r:embed="rId32"/>
                <a:stretch>
                  <a:fillRect/>
                </a:stretch>
              </p:blipFill>
              <p:spPr>
                <a:xfrm>
                  <a:off x="8170371" y="2001771"/>
                  <a:ext cx="3520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B6ED36EA-97EC-E665-A9B5-5538E85910B0}"/>
                    </a:ext>
                  </a:extLst>
                </p14:cNvPr>
                <p14:cNvContentPartPr/>
                <p14:nvPr/>
              </p14:nvContentPartPr>
              <p14:xfrm>
                <a:off x="8716491" y="2053611"/>
                <a:ext cx="306720" cy="454680"/>
              </p14:xfrm>
            </p:contentPart>
          </mc:Choice>
          <mc:Fallback xmlns="">
            <p:pic>
              <p:nvPicPr>
                <p:cNvPr id="25" name="Ink 24">
                  <a:extLst>
                    <a:ext uri="{FF2B5EF4-FFF2-40B4-BE49-F238E27FC236}">
                      <a16:creationId xmlns:a16="http://schemas.microsoft.com/office/drawing/2014/main" id="{B6ED36EA-97EC-E665-A9B5-5538E85910B0}"/>
                    </a:ext>
                  </a:extLst>
                </p:cNvPr>
                <p:cNvPicPr/>
                <p:nvPr/>
              </p:nvPicPr>
              <p:blipFill>
                <a:blip r:embed="rId34"/>
                <a:stretch>
                  <a:fillRect/>
                </a:stretch>
              </p:blipFill>
              <p:spPr>
                <a:xfrm>
                  <a:off x="8698851" y="2035611"/>
                  <a:ext cx="34236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6C7D6F8C-6266-7D5F-F296-36925B6AEC8B}"/>
                    </a:ext>
                  </a:extLst>
                </p14:cNvPr>
                <p14:cNvContentPartPr/>
                <p14:nvPr/>
              </p14:nvContentPartPr>
              <p14:xfrm>
                <a:off x="9091251" y="2083131"/>
                <a:ext cx="39960" cy="437400"/>
              </p14:xfrm>
            </p:contentPart>
          </mc:Choice>
          <mc:Fallback xmlns="">
            <p:pic>
              <p:nvPicPr>
                <p:cNvPr id="26" name="Ink 25">
                  <a:extLst>
                    <a:ext uri="{FF2B5EF4-FFF2-40B4-BE49-F238E27FC236}">
                      <a16:creationId xmlns:a16="http://schemas.microsoft.com/office/drawing/2014/main" id="{6C7D6F8C-6266-7D5F-F296-36925B6AEC8B}"/>
                    </a:ext>
                  </a:extLst>
                </p:cNvPr>
                <p:cNvPicPr/>
                <p:nvPr/>
              </p:nvPicPr>
              <p:blipFill>
                <a:blip r:embed="rId36"/>
                <a:stretch>
                  <a:fillRect/>
                </a:stretch>
              </p:blipFill>
              <p:spPr>
                <a:xfrm>
                  <a:off x="9073251" y="2065491"/>
                  <a:ext cx="756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1C8DA3E4-0623-1DBF-200F-810D2A7AC4C7}"/>
                    </a:ext>
                  </a:extLst>
                </p14:cNvPr>
                <p14:cNvContentPartPr/>
                <p14:nvPr/>
              </p14:nvContentPartPr>
              <p14:xfrm>
                <a:off x="9075411" y="2110851"/>
                <a:ext cx="396720" cy="49320"/>
              </p14:xfrm>
            </p:contentPart>
          </mc:Choice>
          <mc:Fallback xmlns="">
            <p:pic>
              <p:nvPicPr>
                <p:cNvPr id="27" name="Ink 26">
                  <a:extLst>
                    <a:ext uri="{FF2B5EF4-FFF2-40B4-BE49-F238E27FC236}">
                      <a16:creationId xmlns:a16="http://schemas.microsoft.com/office/drawing/2014/main" id="{1C8DA3E4-0623-1DBF-200F-810D2A7AC4C7}"/>
                    </a:ext>
                  </a:extLst>
                </p:cNvPr>
                <p:cNvPicPr/>
                <p:nvPr/>
              </p:nvPicPr>
              <p:blipFill>
                <a:blip r:embed="rId38"/>
                <a:stretch>
                  <a:fillRect/>
                </a:stretch>
              </p:blipFill>
              <p:spPr>
                <a:xfrm>
                  <a:off x="9057771" y="2093211"/>
                  <a:ext cx="432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1A8B3A55-D576-466F-C0A2-449D53019EC1}"/>
                    </a:ext>
                  </a:extLst>
                </p14:cNvPr>
                <p14:cNvContentPartPr/>
                <p14:nvPr/>
              </p14:nvContentPartPr>
              <p14:xfrm>
                <a:off x="9036891" y="2348811"/>
                <a:ext cx="440280" cy="41040"/>
              </p14:xfrm>
            </p:contentPart>
          </mc:Choice>
          <mc:Fallback xmlns="">
            <p:pic>
              <p:nvPicPr>
                <p:cNvPr id="28" name="Ink 27">
                  <a:extLst>
                    <a:ext uri="{FF2B5EF4-FFF2-40B4-BE49-F238E27FC236}">
                      <a16:creationId xmlns:a16="http://schemas.microsoft.com/office/drawing/2014/main" id="{1A8B3A55-D576-466F-C0A2-449D53019EC1}"/>
                    </a:ext>
                  </a:extLst>
                </p:cNvPr>
                <p:cNvPicPr/>
                <p:nvPr/>
              </p:nvPicPr>
              <p:blipFill>
                <a:blip r:embed="rId40"/>
                <a:stretch>
                  <a:fillRect/>
                </a:stretch>
              </p:blipFill>
              <p:spPr>
                <a:xfrm>
                  <a:off x="9018891" y="2330811"/>
                  <a:ext cx="475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082C870E-0290-B06C-B478-41391727EABE}"/>
                    </a:ext>
                  </a:extLst>
                </p14:cNvPr>
                <p14:cNvContentPartPr/>
                <p14:nvPr/>
              </p14:nvContentPartPr>
              <p14:xfrm>
                <a:off x="8964531" y="2496411"/>
                <a:ext cx="434160" cy="30240"/>
              </p14:xfrm>
            </p:contentPart>
          </mc:Choice>
          <mc:Fallback xmlns="">
            <p:pic>
              <p:nvPicPr>
                <p:cNvPr id="29" name="Ink 28">
                  <a:extLst>
                    <a:ext uri="{FF2B5EF4-FFF2-40B4-BE49-F238E27FC236}">
                      <a16:creationId xmlns:a16="http://schemas.microsoft.com/office/drawing/2014/main" id="{082C870E-0290-B06C-B478-41391727EABE}"/>
                    </a:ext>
                  </a:extLst>
                </p:cNvPr>
                <p:cNvPicPr/>
                <p:nvPr/>
              </p:nvPicPr>
              <p:blipFill>
                <a:blip r:embed="rId42"/>
                <a:stretch>
                  <a:fillRect/>
                </a:stretch>
              </p:blipFill>
              <p:spPr>
                <a:xfrm>
                  <a:off x="8946891" y="2478771"/>
                  <a:ext cx="469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16E50100-B257-7197-76A9-9B0415E70E90}"/>
                    </a:ext>
                  </a:extLst>
                </p14:cNvPr>
                <p14:cNvContentPartPr/>
                <p14:nvPr/>
              </p14:nvContentPartPr>
              <p14:xfrm>
                <a:off x="9557091" y="2465811"/>
                <a:ext cx="156960" cy="320040"/>
              </p14:xfrm>
            </p:contentPart>
          </mc:Choice>
          <mc:Fallback xmlns="">
            <p:pic>
              <p:nvPicPr>
                <p:cNvPr id="33" name="Ink 32">
                  <a:extLst>
                    <a:ext uri="{FF2B5EF4-FFF2-40B4-BE49-F238E27FC236}">
                      <a16:creationId xmlns:a16="http://schemas.microsoft.com/office/drawing/2014/main" id="{16E50100-B257-7197-76A9-9B0415E70E90}"/>
                    </a:ext>
                  </a:extLst>
                </p:cNvPr>
                <p:cNvPicPr/>
                <p:nvPr/>
              </p:nvPicPr>
              <p:blipFill>
                <a:blip r:embed="rId44"/>
                <a:stretch>
                  <a:fillRect/>
                </a:stretch>
              </p:blipFill>
              <p:spPr>
                <a:xfrm>
                  <a:off x="9539091" y="2447811"/>
                  <a:ext cx="192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06D36FEB-DC0A-DA73-B847-99E8FBBD20BD}"/>
                    </a:ext>
                  </a:extLst>
                </p14:cNvPr>
                <p14:cNvContentPartPr/>
                <p14:nvPr/>
              </p14:nvContentPartPr>
              <p14:xfrm>
                <a:off x="9450171" y="2478771"/>
                <a:ext cx="341640" cy="273960"/>
              </p14:xfrm>
            </p:contentPart>
          </mc:Choice>
          <mc:Fallback xmlns="">
            <p:pic>
              <p:nvPicPr>
                <p:cNvPr id="34" name="Ink 33">
                  <a:extLst>
                    <a:ext uri="{FF2B5EF4-FFF2-40B4-BE49-F238E27FC236}">
                      <a16:creationId xmlns:a16="http://schemas.microsoft.com/office/drawing/2014/main" id="{06D36FEB-DC0A-DA73-B847-99E8FBBD20BD}"/>
                    </a:ext>
                  </a:extLst>
                </p:cNvPr>
                <p:cNvPicPr/>
                <p:nvPr/>
              </p:nvPicPr>
              <p:blipFill>
                <a:blip r:embed="rId46"/>
                <a:stretch>
                  <a:fillRect/>
                </a:stretch>
              </p:blipFill>
              <p:spPr>
                <a:xfrm>
                  <a:off x="9432531" y="2460771"/>
                  <a:ext cx="377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CBCB0844-616B-04FE-88CD-30E3AA76EA2E}"/>
                    </a:ext>
                  </a:extLst>
                </p14:cNvPr>
                <p14:cNvContentPartPr/>
                <p14:nvPr/>
              </p14:nvContentPartPr>
              <p14:xfrm>
                <a:off x="9919251" y="2530971"/>
                <a:ext cx="122040" cy="11880"/>
              </p14:xfrm>
            </p:contentPart>
          </mc:Choice>
          <mc:Fallback xmlns="">
            <p:pic>
              <p:nvPicPr>
                <p:cNvPr id="35" name="Ink 34">
                  <a:extLst>
                    <a:ext uri="{FF2B5EF4-FFF2-40B4-BE49-F238E27FC236}">
                      <a16:creationId xmlns:a16="http://schemas.microsoft.com/office/drawing/2014/main" id="{CBCB0844-616B-04FE-88CD-30E3AA76EA2E}"/>
                    </a:ext>
                  </a:extLst>
                </p:cNvPr>
                <p:cNvPicPr/>
                <p:nvPr/>
              </p:nvPicPr>
              <p:blipFill>
                <a:blip r:embed="rId48"/>
                <a:stretch>
                  <a:fillRect/>
                </a:stretch>
              </p:blipFill>
              <p:spPr>
                <a:xfrm>
                  <a:off x="9901611" y="2513331"/>
                  <a:ext cx="157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74DCE449-1803-E732-DF1B-2D8C9292C890}"/>
                    </a:ext>
                  </a:extLst>
                </p14:cNvPr>
                <p14:cNvContentPartPr/>
                <p14:nvPr/>
              </p14:nvContentPartPr>
              <p14:xfrm>
                <a:off x="9787131" y="2599011"/>
                <a:ext cx="193320" cy="31320"/>
              </p14:xfrm>
            </p:contentPart>
          </mc:Choice>
          <mc:Fallback xmlns="">
            <p:pic>
              <p:nvPicPr>
                <p:cNvPr id="36" name="Ink 35">
                  <a:extLst>
                    <a:ext uri="{FF2B5EF4-FFF2-40B4-BE49-F238E27FC236}">
                      <a16:creationId xmlns:a16="http://schemas.microsoft.com/office/drawing/2014/main" id="{74DCE449-1803-E732-DF1B-2D8C9292C890}"/>
                    </a:ext>
                  </a:extLst>
                </p:cNvPr>
                <p:cNvPicPr/>
                <p:nvPr/>
              </p:nvPicPr>
              <p:blipFill>
                <a:blip r:embed="rId50"/>
                <a:stretch>
                  <a:fillRect/>
                </a:stretch>
              </p:blipFill>
              <p:spPr>
                <a:xfrm>
                  <a:off x="9769491" y="2581011"/>
                  <a:ext cx="228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4136E908-8196-74D9-F809-67CF0CAFDA58}"/>
                    </a:ext>
                  </a:extLst>
                </p14:cNvPr>
                <p14:cNvContentPartPr/>
                <p14:nvPr/>
              </p14:nvContentPartPr>
              <p14:xfrm>
                <a:off x="10079811" y="2546811"/>
                <a:ext cx="314280" cy="363600"/>
              </p14:xfrm>
            </p:contentPart>
          </mc:Choice>
          <mc:Fallback xmlns="">
            <p:pic>
              <p:nvPicPr>
                <p:cNvPr id="37" name="Ink 36">
                  <a:extLst>
                    <a:ext uri="{FF2B5EF4-FFF2-40B4-BE49-F238E27FC236}">
                      <a16:creationId xmlns:a16="http://schemas.microsoft.com/office/drawing/2014/main" id="{4136E908-8196-74D9-F809-67CF0CAFDA58}"/>
                    </a:ext>
                  </a:extLst>
                </p:cNvPr>
                <p:cNvPicPr/>
                <p:nvPr/>
              </p:nvPicPr>
              <p:blipFill>
                <a:blip r:embed="rId52"/>
                <a:stretch>
                  <a:fillRect/>
                </a:stretch>
              </p:blipFill>
              <p:spPr>
                <a:xfrm>
                  <a:off x="10061811" y="2529171"/>
                  <a:ext cx="3499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4F27AECD-1EEF-4990-4C58-53B25628B4AA}"/>
                    </a:ext>
                  </a:extLst>
                </p14:cNvPr>
                <p14:cNvContentPartPr/>
                <p14:nvPr/>
              </p14:nvContentPartPr>
              <p14:xfrm>
                <a:off x="2500731" y="2508291"/>
                <a:ext cx="5054040" cy="677880"/>
              </p14:xfrm>
            </p:contentPart>
          </mc:Choice>
          <mc:Fallback xmlns="">
            <p:pic>
              <p:nvPicPr>
                <p:cNvPr id="39" name="Ink 38">
                  <a:extLst>
                    <a:ext uri="{FF2B5EF4-FFF2-40B4-BE49-F238E27FC236}">
                      <a16:creationId xmlns:a16="http://schemas.microsoft.com/office/drawing/2014/main" id="{4F27AECD-1EEF-4990-4C58-53B25628B4AA}"/>
                    </a:ext>
                  </a:extLst>
                </p:cNvPr>
                <p:cNvPicPr/>
                <p:nvPr/>
              </p:nvPicPr>
              <p:blipFill>
                <a:blip r:embed="rId54"/>
                <a:stretch>
                  <a:fillRect/>
                </a:stretch>
              </p:blipFill>
              <p:spPr>
                <a:xfrm>
                  <a:off x="2483091" y="2490651"/>
                  <a:ext cx="5089680" cy="713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91B7F3F9-B21F-F84B-ACFB-C33FD715EA2F}"/>
                    </a:ext>
                  </a:extLst>
                </p14:cNvPr>
                <p14:cNvContentPartPr/>
                <p14:nvPr/>
              </p14:nvContentPartPr>
              <p14:xfrm>
                <a:off x="8059131" y="2793411"/>
                <a:ext cx="428400" cy="573840"/>
              </p14:xfrm>
            </p:contentPart>
          </mc:Choice>
          <mc:Fallback xmlns="">
            <p:pic>
              <p:nvPicPr>
                <p:cNvPr id="40" name="Ink 39">
                  <a:extLst>
                    <a:ext uri="{FF2B5EF4-FFF2-40B4-BE49-F238E27FC236}">
                      <a16:creationId xmlns:a16="http://schemas.microsoft.com/office/drawing/2014/main" id="{91B7F3F9-B21F-F84B-ACFB-C33FD715EA2F}"/>
                    </a:ext>
                  </a:extLst>
                </p:cNvPr>
                <p:cNvPicPr/>
                <p:nvPr/>
              </p:nvPicPr>
              <p:blipFill>
                <a:blip r:embed="rId56"/>
                <a:stretch>
                  <a:fillRect/>
                </a:stretch>
              </p:blipFill>
              <p:spPr>
                <a:xfrm>
                  <a:off x="8041131" y="2775771"/>
                  <a:ext cx="46404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C112BEF2-53A7-9541-60DF-11CAC4878462}"/>
                    </a:ext>
                  </a:extLst>
                </p14:cNvPr>
                <p14:cNvContentPartPr/>
                <p14:nvPr/>
              </p14:nvContentPartPr>
              <p14:xfrm>
                <a:off x="8717211" y="2914731"/>
                <a:ext cx="403920" cy="478800"/>
              </p14:xfrm>
            </p:contentPart>
          </mc:Choice>
          <mc:Fallback xmlns="">
            <p:pic>
              <p:nvPicPr>
                <p:cNvPr id="41" name="Ink 40">
                  <a:extLst>
                    <a:ext uri="{FF2B5EF4-FFF2-40B4-BE49-F238E27FC236}">
                      <a16:creationId xmlns:a16="http://schemas.microsoft.com/office/drawing/2014/main" id="{C112BEF2-53A7-9541-60DF-11CAC4878462}"/>
                    </a:ext>
                  </a:extLst>
                </p:cNvPr>
                <p:cNvPicPr/>
                <p:nvPr/>
              </p:nvPicPr>
              <p:blipFill>
                <a:blip r:embed="rId58"/>
                <a:stretch>
                  <a:fillRect/>
                </a:stretch>
              </p:blipFill>
              <p:spPr>
                <a:xfrm>
                  <a:off x="8699571" y="2896731"/>
                  <a:ext cx="4395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544105F5-F931-D312-3E9E-770E53FECED1}"/>
                    </a:ext>
                  </a:extLst>
                </p14:cNvPr>
                <p14:cNvContentPartPr/>
                <p14:nvPr/>
              </p14:nvContentPartPr>
              <p14:xfrm>
                <a:off x="9188091" y="3005811"/>
                <a:ext cx="105120" cy="361800"/>
              </p14:xfrm>
            </p:contentPart>
          </mc:Choice>
          <mc:Fallback xmlns="">
            <p:pic>
              <p:nvPicPr>
                <p:cNvPr id="42" name="Ink 41">
                  <a:extLst>
                    <a:ext uri="{FF2B5EF4-FFF2-40B4-BE49-F238E27FC236}">
                      <a16:creationId xmlns:a16="http://schemas.microsoft.com/office/drawing/2014/main" id="{544105F5-F931-D312-3E9E-770E53FECED1}"/>
                    </a:ext>
                  </a:extLst>
                </p:cNvPr>
                <p:cNvPicPr/>
                <p:nvPr/>
              </p:nvPicPr>
              <p:blipFill>
                <a:blip r:embed="rId60"/>
                <a:stretch>
                  <a:fillRect/>
                </a:stretch>
              </p:blipFill>
              <p:spPr>
                <a:xfrm>
                  <a:off x="9170091" y="2988171"/>
                  <a:ext cx="1407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AE774290-9B1A-5C0B-002B-F9036B2AC9F0}"/>
                    </a:ext>
                  </a:extLst>
                </p14:cNvPr>
                <p14:cNvContentPartPr/>
                <p14:nvPr/>
              </p14:nvContentPartPr>
              <p14:xfrm>
                <a:off x="9250011" y="2998971"/>
                <a:ext cx="338760" cy="15480"/>
              </p14:xfrm>
            </p:contentPart>
          </mc:Choice>
          <mc:Fallback xmlns="">
            <p:pic>
              <p:nvPicPr>
                <p:cNvPr id="43" name="Ink 42">
                  <a:extLst>
                    <a:ext uri="{FF2B5EF4-FFF2-40B4-BE49-F238E27FC236}">
                      <a16:creationId xmlns:a16="http://schemas.microsoft.com/office/drawing/2014/main" id="{AE774290-9B1A-5C0B-002B-F9036B2AC9F0}"/>
                    </a:ext>
                  </a:extLst>
                </p:cNvPr>
                <p:cNvPicPr/>
                <p:nvPr/>
              </p:nvPicPr>
              <p:blipFill>
                <a:blip r:embed="rId62"/>
                <a:stretch>
                  <a:fillRect/>
                </a:stretch>
              </p:blipFill>
              <p:spPr>
                <a:xfrm>
                  <a:off x="9232371" y="2981331"/>
                  <a:ext cx="374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A9265471-989B-C7BA-05FC-47FC3CA615AD}"/>
                    </a:ext>
                  </a:extLst>
                </p14:cNvPr>
                <p14:cNvContentPartPr/>
                <p14:nvPr/>
              </p14:nvContentPartPr>
              <p14:xfrm>
                <a:off x="9288171" y="3223611"/>
                <a:ext cx="248040" cy="7560"/>
              </p14:xfrm>
            </p:contentPart>
          </mc:Choice>
          <mc:Fallback xmlns="">
            <p:pic>
              <p:nvPicPr>
                <p:cNvPr id="44" name="Ink 43">
                  <a:extLst>
                    <a:ext uri="{FF2B5EF4-FFF2-40B4-BE49-F238E27FC236}">
                      <a16:creationId xmlns:a16="http://schemas.microsoft.com/office/drawing/2014/main" id="{A9265471-989B-C7BA-05FC-47FC3CA615AD}"/>
                    </a:ext>
                  </a:extLst>
                </p:cNvPr>
                <p:cNvPicPr/>
                <p:nvPr/>
              </p:nvPicPr>
              <p:blipFill>
                <a:blip r:embed="rId64"/>
                <a:stretch>
                  <a:fillRect/>
                </a:stretch>
              </p:blipFill>
              <p:spPr>
                <a:xfrm>
                  <a:off x="9270531" y="3205611"/>
                  <a:ext cx="283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560C6094-14E3-16A6-9BF0-8E5D2C8F8648}"/>
                    </a:ext>
                  </a:extLst>
                </p14:cNvPr>
                <p14:cNvContentPartPr/>
                <p14:nvPr/>
              </p14:nvContentPartPr>
              <p14:xfrm>
                <a:off x="9117891" y="3380211"/>
                <a:ext cx="386640" cy="23040"/>
              </p14:xfrm>
            </p:contentPart>
          </mc:Choice>
          <mc:Fallback xmlns="">
            <p:pic>
              <p:nvPicPr>
                <p:cNvPr id="45" name="Ink 44">
                  <a:extLst>
                    <a:ext uri="{FF2B5EF4-FFF2-40B4-BE49-F238E27FC236}">
                      <a16:creationId xmlns:a16="http://schemas.microsoft.com/office/drawing/2014/main" id="{560C6094-14E3-16A6-9BF0-8E5D2C8F8648}"/>
                    </a:ext>
                  </a:extLst>
                </p:cNvPr>
                <p:cNvPicPr/>
                <p:nvPr/>
              </p:nvPicPr>
              <p:blipFill>
                <a:blip r:embed="rId66"/>
                <a:stretch>
                  <a:fillRect/>
                </a:stretch>
              </p:blipFill>
              <p:spPr>
                <a:xfrm>
                  <a:off x="9100251" y="3362211"/>
                  <a:ext cx="422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E25BB4EA-B803-218F-4124-0E36254CF8B1}"/>
                    </a:ext>
                  </a:extLst>
                </p14:cNvPr>
                <p14:cNvContentPartPr/>
                <p14:nvPr/>
              </p14:nvContentPartPr>
              <p14:xfrm>
                <a:off x="9778851" y="3227211"/>
                <a:ext cx="260280" cy="298080"/>
              </p14:xfrm>
            </p:contentPart>
          </mc:Choice>
          <mc:Fallback xmlns="">
            <p:pic>
              <p:nvPicPr>
                <p:cNvPr id="46" name="Ink 45">
                  <a:extLst>
                    <a:ext uri="{FF2B5EF4-FFF2-40B4-BE49-F238E27FC236}">
                      <a16:creationId xmlns:a16="http://schemas.microsoft.com/office/drawing/2014/main" id="{E25BB4EA-B803-218F-4124-0E36254CF8B1}"/>
                    </a:ext>
                  </a:extLst>
                </p:cNvPr>
                <p:cNvPicPr/>
                <p:nvPr/>
              </p:nvPicPr>
              <p:blipFill>
                <a:blip r:embed="rId68"/>
                <a:stretch>
                  <a:fillRect/>
                </a:stretch>
              </p:blipFill>
              <p:spPr>
                <a:xfrm>
                  <a:off x="9760851" y="3209211"/>
                  <a:ext cx="295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5254562A-C029-9DCC-6BBF-182245AE7908}"/>
                    </a:ext>
                  </a:extLst>
                </p14:cNvPr>
                <p14:cNvContentPartPr/>
                <p14:nvPr/>
              </p14:nvContentPartPr>
              <p14:xfrm>
                <a:off x="10188171" y="3380211"/>
                <a:ext cx="180000" cy="16200"/>
              </p14:xfrm>
            </p:contentPart>
          </mc:Choice>
          <mc:Fallback xmlns="">
            <p:pic>
              <p:nvPicPr>
                <p:cNvPr id="47" name="Ink 46">
                  <a:extLst>
                    <a:ext uri="{FF2B5EF4-FFF2-40B4-BE49-F238E27FC236}">
                      <a16:creationId xmlns:a16="http://schemas.microsoft.com/office/drawing/2014/main" id="{5254562A-C029-9DCC-6BBF-182245AE7908}"/>
                    </a:ext>
                  </a:extLst>
                </p:cNvPr>
                <p:cNvPicPr/>
                <p:nvPr/>
              </p:nvPicPr>
              <p:blipFill>
                <a:blip r:embed="rId70"/>
                <a:stretch>
                  <a:fillRect/>
                </a:stretch>
              </p:blipFill>
              <p:spPr>
                <a:xfrm>
                  <a:off x="10170531" y="3362211"/>
                  <a:ext cx="215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93E30CAB-18FA-89C1-047B-A5E0E78AA081}"/>
                    </a:ext>
                  </a:extLst>
                </p14:cNvPr>
                <p14:cNvContentPartPr/>
                <p14:nvPr/>
              </p14:nvContentPartPr>
              <p14:xfrm>
                <a:off x="10064331" y="3443931"/>
                <a:ext cx="233640" cy="21600"/>
              </p14:xfrm>
            </p:contentPart>
          </mc:Choice>
          <mc:Fallback xmlns="">
            <p:pic>
              <p:nvPicPr>
                <p:cNvPr id="48" name="Ink 47">
                  <a:extLst>
                    <a:ext uri="{FF2B5EF4-FFF2-40B4-BE49-F238E27FC236}">
                      <a16:creationId xmlns:a16="http://schemas.microsoft.com/office/drawing/2014/main" id="{93E30CAB-18FA-89C1-047B-A5E0E78AA081}"/>
                    </a:ext>
                  </a:extLst>
                </p:cNvPr>
                <p:cNvPicPr/>
                <p:nvPr/>
              </p:nvPicPr>
              <p:blipFill>
                <a:blip r:embed="rId72"/>
                <a:stretch>
                  <a:fillRect/>
                </a:stretch>
              </p:blipFill>
              <p:spPr>
                <a:xfrm>
                  <a:off x="10046691" y="3425931"/>
                  <a:ext cx="269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F331CFD2-CF5F-C695-951E-B2F27096713B}"/>
                    </a:ext>
                  </a:extLst>
                </p14:cNvPr>
                <p14:cNvContentPartPr/>
                <p14:nvPr/>
              </p14:nvContentPartPr>
              <p14:xfrm>
                <a:off x="10506771" y="3167811"/>
                <a:ext cx="57240" cy="394200"/>
              </p14:xfrm>
            </p:contentPart>
          </mc:Choice>
          <mc:Fallback xmlns="">
            <p:pic>
              <p:nvPicPr>
                <p:cNvPr id="49" name="Ink 48">
                  <a:extLst>
                    <a:ext uri="{FF2B5EF4-FFF2-40B4-BE49-F238E27FC236}">
                      <a16:creationId xmlns:a16="http://schemas.microsoft.com/office/drawing/2014/main" id="{F331CFD2-CF5F-C695-951E-B2F27096713B}"/>
                    </a:ext>
                  </a:extLst>
                </p:cNvPr>
                <p:cNvPicPr/>
                <p:nvPr/>
              </p:nvPicPr>
              <p:blipFill>
                <a:blip r:embed="rId74"/>
                <a:stretch>
                  <a:fillRect/>
                </a:stretch>
              </p:blipFill>
              <p:spPr>
                <a:xfrm>
                  <a:off x="10488771" y="3149811"/>
                  <a:ext cx="92880" cy="429840"/>
                </a:xfrm>
                <a:prstGeom prst="rect">
                  <a:avLst/>
                </a:prstGeom>
              </p:spPr>
            </p:pic>
          </mc:Fallback>
        </mc:AlternateContent>
      </p:grpSp>
    </p:spTree>
    <p:extLst>
      <p:ext uri="{BB962C8B-B14F-4D97-AF65-F5344CB8AC3E}">
        <p14:creationId xmlns:p14="http://schemas.microsoft.com/office/powerpoint/2010/main" val="398095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0AC9C-68D8-D62C-17B8-8D8232A46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9901C-100A-5F7E-0934-CB07B365F1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641395-44AB-5BA7-10F2-66076332DC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3F666E7-46CF-DF73-73F7-722D376EFE04}"/>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15" name="Group 14">
            <a:extLst>
              <a:ext uri="{FF2B5EF4-FFF2-40B4-BE49-F238E27FC236}">
                <a16:creationId xmlns:a16="http://schemas.microsoft.com/office/drawing/2014/main" id="{87ABC744-CBDF-B39B-C5E0-DDC706327144}"/>
              </a:ext>
            </a:extLst>
          </p:cNvPr>
          <p:cNvGrpSpPr/>
          <p:nvPr/>
        </p:nvGrpSpPr>
        <p:grpSpPr>
          <a:xfrm>
            <a:off x="2377251" y="2409651"/>
            <a:ext cx="6126120" cy="1089000"/>
            <a:chOff x="2377251" y="2409651"/>
            <a:chExt cx="6126120" cy="10890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A62E44F-C263-1F44-1A7A-8C7B91540CDB}"/>
                    </a:ext>
                  </a:extLst>
                </p14:cNvPr>
                <p14:cNvContentPartPr/>
                <p14:nvPr/>
              </p14:nvContentPartPr>
              <p14:xfrm>
                <a:off x="2377251" y="2409651"/>
                <a:ext cx="6126120" cy="557280"/>
              </p14:xfrm>
            </p:contentPart>
          </mc:Choice>
          <mc:Fallback xmlns="">
            <p:pic>
              <p:nvPicPr>
                <p:cNvPr id="4" name="Ink 3">
                  <a:extLst>
                    <a:ext uri="{FF2B5EF4-FFF2-40B4-BE49-F238E27FC236}">
                      <a16:creationId xmlns:a16="http://schemas.microsoft.com/office/drawing/2014/main" id="{4A62E44F-C263-1F44-1A7A-8C7B91540CDB}"/>
                    </a:ext>
                  </a:extLst>
                </p:cNvPr>
                <p:cNvPicPr/>
                <p:nvPr/>
              </p:nvPicPr>
              <p:blipFill>
                <a:blip r:embed="rId4"/>
                <a:stretch>
                  <a:fillRect/>
                </a:stretch>
              </p:blipFill>
              <p:spPr>
                <a:xfrm>
                  <a:off x="2359251" y="2392011"/>
                  <a:ext cx="61617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14213E0-7A11-38AD-A2AB-5C5E4BE6124C}"/>
                    </a:ext>
                  </a:extLst>
                </p14:cNvPr>
                <p14:cNvContentPartPr/>
                <p14:nvPr/>
              </p14:nvContentPartPr>
              <p14:xfrm>
                <a:off x="2437011" y="2859291"/>
                <a:ext cx="5763600" cy="639360"/>
              </p14:xfrm>
            </p:contentPart>
          </mc:Choice>
          <mc:Fallback xmlns="">
            <p:pic>
              <p:nvPicPr>
                <p:cNvPr id="14" name="Ink 13">
                  <a:extLst>
                    <a:ext uri="{FF2B5EF4-FFF2-40B4-BE49-F238E27FC236}">
                      <a16:creationId xmlns:a16="http://schemas.microsoft.com/office/drawing/2014/main" id="{014213E0-7A11-38AD-A2AB-5C5E4BE6124C}"/>
                    </a:ext>
                  </a:extLst>
                </p:cNvPr>
                <p:cNvPicPr/>
                <p:nvPr/>
              </p:nvPicPr>
              <p:blipFill>
                <a:blip r:embed="rId6"/>
                <a:stretch>
                  <a:fillRect/>
                </a:stretch>
              </p:blipFill>
              <p:spPr>
                <a:xfrm>
                  <a:off x="2419011" y="2841651"/>
                  <a:ext cx="5799240" cy="675000"/>
                </a:xfrm>
                <a:prstGeom prst="rect">
                  <a:avLst/>
                </a:prstGeom>
              </p:spPr>
            </p:pic>
          </mc:Fallback>
        </mc:AlternateContent>
      </p:grpSp>
      <p:grpSp>
        <p:nvGrpSpPr>
          <p:cNvPr id="69" name="Group 68">
            <a:extLst>
              <a:ext uri="{FF2B5EF4-FFF2-40B4-BE49-F238E27FC236}">
                <a16:creationId xmlns:a16="http://schemas.microsoft.com/office/drawing/2014/main" id="{81811CB4-6973-5CB8-02ED-0B740FF0BD79}"/>
              </a:ext>
            </a:extLst>
          </p:cNvPr>
          <p:cNvGrpSpPr/>
          <p:nvPr/>
        </p:nvGrpSpPr>
        <p:grpSpPr>
          <a:xfrm>
            <a:off x="8681571" y="1913571"/>
            <a:ext cx="2643840" cy="2108880"/>
            <a:chOff x="8681571" y="1913571"/>
            <a:chExt cx="2643840" cy="2108880"/>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ED365219-95F5-2204-8DDD-6535D8619A5F}"/>
                    </a:ext>
                  </a:extLst>
                </p14:cNvPr>
                <p14:cNvContentPartPr/>
                <p14:nvPr/>
              </p14:nvContentPartPr>
              <p14:xfrm>
                <a:off x="8681571" y="1949571"/>
                <a:ext cx="476280" cy="696600"/>
              </p14:xfrm>
            </p:contentPart>
          </mc:Choice>
          <mc:Fallback xmlns="">
            <p:pic>
              <p:nvPicPr>
                <p:cNvPr id="19" name="Ink 18">
                  <a:extLst>
                    <a:ext uri="{FF2B5EF4-FFF2-40B4-BE49-F238E27FC236}">
                      <a16:creationId xmlns:a16="http://schemas.microsoft.com/office/drawing/2014/main" id="{ED365219-95F5-2204-8DDD-6535D8619A5F}"/>
                    </a:ext>
                  </a:extLst>
                </p:cNvPr>
                <p:cNvPicPr/>
                <p:nvPr/>
              </p:nvPicPr>
              <p:blipFill>
                <a:blip r:embed="rId8"/>
                <a:stretch>
                  <a:fillRect/>
                </a:stretch>
              </p:blipFill>
              <p:spPr>
                <a:xfrm>
                  <a:off x="8663571" y="1931931"/>
                  <a:ext cx="51192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B1C44D34-D8A4-AA26-6508-C23792566AC7}"/>
                    </a:ext>
                  </a:extLst>
                </p14:cNvPr>
                <p14:cNvContentPartPr/>
                <p14:nvPr/>
              </p14:nvContentPartPr>
              <p14:xfrm>
                <a:off x="9381411" y="2181051"/>
                <a:ext cx="39960" cy="412200"/>
              </p14:xfrm>
            </p:contentPart>
          </mc:Choice>
          <mc:Fallback xmlns="">
            <p:pic>
              <p:nvPicPr>
                <p:cNvPr id="30" name="Ink 29">
                  <a:extLst>
                    <a:ext uri="{FF2B5EF4-FFF2-40B4-BE49-F238E27FC236}">
                      <a16:creationId xmlns:a16="http://schemas.microsoft.com/office/drawing/2014/main" id="{B1C44D34-D8A4-AA26-6508-C23792566AC7}"/>
                    </a:ext>
                  </a:extLst>
                </p:cNvPr>
                <p:cNvPicPr/>
                <p:nvPr/>
              </p:nvPicPr>
              <p:blipFill>
                <a:blip r:embed="rId10"/>
                <a:stretch>
                  <a:fillRect/>
                </a:stretch>
              </p:blipFill>
              <p:spPr>
                <a:xfrm>
                  <a:off x="9363411" y="2163411"/>
                  <a:ext cx="75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031753D9-281B-7961-CD4B-BB286317F03B}"/>
                    </a:ext>
                  </a:extLst>
                </p14:cNvPr>
                <p14:cNvContentPartPr/>
                <p14:nvPr/>
              </p14:nvContentPartPr>
              <p14:xfrm>
                <a:off x="9373851" y="1913571"/>
                <a:ext cx="12240" cy="72720"/>
              </p14:xfrm>
            </p:contentPart>
          </mc:Choice>
          <mc:Fallback xmlns="">
            <p:pic>
              <p:nvPicPr>
                <p:cNvPr id="31" name="Ink 30">
                  <a:extLst>
                    <a:ext uri="{FF2B5EF4-FFF2-40B4-BE49-F238E27FC236}">
                      <a16:creationId xmlns:a16="http://schemas.microsoft.com/office/drawing/2014/main" id="{031753D9-281B-7961-CD4B-BB286317F03B}"/>
                    </a:ext>
                  </a:extLst>
                </p:cNvPr>
                <p:cNvPicPr/>
                <p:nvPr/>
              </p:nvPicPr>
              <p:blipFill>
                <a:blip r:embed="rId12"/>
                <a:stretch>
                  <a:fillRect/>
                </a:stretch>
              </p:blipFill>
              <p:spPr>
                <a:xfrm>
                  <a:off x="9356211" y="1895571"/>
                  <a:ext cx="47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EED29542-1E14-8181-A62A-370273D3F4FC}"/>
                    </a:ext>
                  </a:extLst>
                </p14:cNvPr>
                <p14:cNvContentPartPr/>
                <p14:nvPr/>
              </p14:nvContentPartPr>
              <p14:xfrm>
                <a:off x="9615411" y="2109051"/>
                <a:ext cx="48600" cy="421560"/>
              </p14:xfrm>
            </p:contentPart>
          </mc:Choice>
          <mc:Fallback xmlns="">
            <p:pic>
              <p:nvPicPr>
                <p:cNvPr id="32" name="Ink 31">
                  <a:extLst>
                    <a:ext uri="{FF2B5EF4-FFF2-40B4-BE49-F238E27FC236}">
                      <a16:creationId xmlns:a16="http://schemas.microsoft.com/office/drawing/2014/main" id="{EED29542-1E14-8181-A62A-370273D3F4FC}"/>
                    </a:ext>
                  </a:extLst>
                </p:cNvPr>
                <p:cNvPicPr/>
                <p:nvPr/>
              </p:nvPicPr>
              <p:blipFill>
                <a:blip r:embed="rId14"/>
                <a:stretch>
                  <a:fillRect/>
                </a:stretch>
              </p:blipFill>
              <p:spPr>
                <a:xfrm>
                  <a:off x="9597411" y="2091051"/>
                  <a:ext cx="842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E0D30833-AEBE-2AA3-23CC-D3980A5232C2}"/>
                    </a:ext>
                  </a:extLst>
                </p14:cNvPr>
                <p14:cNvContentPartPr/>
                <p14:nvPr/>
              </p14:nvContentPartPr>
              <p14:xfrm>
                <a:off x="9591291" y="2003931"/>
                <a:ext cx="358920" cy="83880"/>
              </p14:xfrm>
            </p:contentPart>
          </mc:Choice>
          <mc:Fallback xmlns="">
            <p:pic>
              <p:nvPicPr>
                <p:cNvPr id="38" name="Ink 37">
                  <a:extLst>
                    <a:ext uri="{FF2B5EF4-FFF2-40B4-BE49-F238E27FC236}">
                      <a16:creationId xmlns:a16="http://schemas.microsoft.com/office/drawing/2014/main" id="{E0D30833-AEBE-2AA3-23CC-D3980A5232C2}"/>
                    </a:ext>
                  </a:extLst>
                </p:cNvPr>
                <p:cNvPicPr/>
                <p:nvPr/>
              </p:nvPicPr>
              <p:blipFill>
                <a:blip r:embed="rId16"/>
                <a:stretch>
                  <a:fillRect/>
                </a:stretch>
              </p:blipFill>
              <p:spPr>
                <a:xfrm>
                  <a:off x="9573291" y="1986291"/>
                  <a:ext cx="3945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01D022A0-90C7-AFDF-6F62-1EE07AFA7FCB}"/>
                    </a:ext>
                  </a:extLst>
                </p14:cNvPr>
                <p14:cNvContentPartPr/>
                <p14:nvPr/>
              </p14:nvContentPartPr>
              <p14:xfrm>
                <a:off x="9748971" y="2341611"/>
                <a:ext cx="293400" cy="17280"/>
              </p14:xfrm>
            </p:contentPart>
          </mc:Choice>
          <mc:Fallback xmlns="">
            <p:pic>
              <p:nvPicPr>
                <p:cNvPr id="51" name="Ink 50">
                  <a:extLst>
                    <a:ext uri="{FF2B5EF4-FFF2-40B4-BE49-F238E27FC236}">
                      <a16:creationId xmlns:a16="http://schemas.microsoft.com/office/drawing/2014/main" id="{01D022A0-90C7-AFDF-6F62-1EE07AFA7FCB}"/>
                    </a:ext>
                  </a:extLst>
                </p:cNvPr>
                <p:cNvPicPr/>
                <p:nvPr/>
              </p:nvPicPr>
              <p:blipFill>
                <a:blip r:embed="rId18"/>
                <a:stretch>
                  <a:fillRect/>
                </a:stretch>
              </p:blipFill>
              <p:spPr>
                <a:xfrm>
                  <a:off x="9731331" y="2323971"/>
                  <a:ext cx="32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Ink 51">
                  <a:extLst>
                    <a:ext uri="{FF2B5EF4-FFF2-40B4-BE49-F238E27FC236}">
                      <a16:creationId xmlns:a16="http://schemas.microsoft.com/office/drawing/2014/main" id="{D3E48F92-1A07-23A5-AD1C-8372FBD7486C}"/>
                    </a:ext>
                  </a:extLst>
                </p14:cNvPr>
                <p14:cNvContentPartPr/>
                <p14:nvPr/>
              </p14:nvContentPartPr>
              <p14:xfrm>
                <a:off x="9450531" y="2546811"/>
                <a:ext cx="519480" cy="87120"/>
              </p14:xfrm>
            </p:contentPart>
          </mc:Choice>
          <mc:Fallback xmlns="">
            <p:pic>
              <p:nvPicPr>
                <p:cNvPr id="52" name="Ink 51">
                  <a:extLst>
                    <a:ext uri="{FF2B5EF4-FFF2-40B4-BE49-F238E27FC236}">
                      <a16:creationId xmlns:a16="http://schemas.microsoft.com/office/drawing/2014/main" id="{D3E48F92-1A07-23A5-AD1C-8372FBD7486C}"/>
                    </a:ext>
                  </a:extLst>
                </p:cNvPr>
                <p:cNvPicPr/>
                <p:nvPr/>
              </p:nvPicPr>
              <p:blipFill>
                <a:blip r:embed="rId20"/>
                <a:stretch>
                  <a:fillRect/>
                </a:stretch>
              </p:blipFill>
              <p:spPr>
                <a:xfrm>
                  <a:off x="9432891" y="2529171"/>
                  <a:ext cx="555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a:extLst>
                    <a:ext uri="{FF2B5EF4-FFF2-40B4-BE49-F238E27FC236}">
                      <a16:creationId xmlns:a16="http://schemas.microsoft.com/office/drawing/2014/main" id="{D1D1C060-54CB-E2F2-73A5-C5C026D69DCC}"/>
                    </a:ext>
                  </a:extLst>
                </p14:cNvPr>
                <p14:cNvContentPartPr/>
                <p14:nvPr/>
              </p14:nvContentPartPr>
              <p14:xfrm>
                <a:off x="10060371" y="2546811"/>
                <a:ext cx="188280" cy="301320"/>
              </p14:xfrm>
            </p:contentPart>
          </mc:Choice>
          <mc:Fallback xmlns="">
            <p:pic>
              <p:nvPicPr>
                <p:cNvPr id="53" name="Ink 52">
                  <a:extLst>
                    <a:ext uri="{FF2B5EF4-FFF2-40B4-BE49-F238E27FC236}">
                      <a16:creationId xmlns:a16="http://schemas.microsoft.com/office/drawing/2014/main" id="{D1D1C060-54CB-E2F2-73A5-C5C026D69DCC}"/>
                    </a:ext>
                  </a:extLst>
                </p:cNvPr>
                <p:cNvPicPr/>
                <p:nvPr/>
              </p:nvPicPr>
              <p:blipFill>
                <a:blip r:embed="rId22"/>
                <a:stretch>
                  <a:fillRect/>
                </a:stretch>
              </p:blipFill>
              <p:spPr>
                <a:xfrm>
                  <a:off x="10042731" y="2529171"/>
                  <a:ext cx="2239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a:extLst>
                    <a:ext uri="{FF2B5EF4-FFF2-40B4-BE49-F238E27FC236}">
                      <a16:creationId xmlns:a16="http://schemas.microsoft.com/office/drawing/2014/main" id="{871B5649-FFD7-20D8-491E-20AD199CC69F}"/>
                    </a:ext>
                  </a:extLst>
                </p14:cNvPr>
                <p14:cNvContentPartPr/>
                <p14:nvPr/>
              </p14:nvContentPartPr>
              <p14:xfrm>
                <a:off x="10047771" y="2550771"/>
                <a:ext cx="260280" cy="294480"/>
              </p14:xfrm>
            </p:contentPart>
          </mc:Choice>
          <mc:Fallback xmlns="">
            <p:pic>
              <p:nvPicPr>
                <p:cNvPr id="54" name="Ink 53">
                  <a:extLst>
                    <a:ext uri="{FF2B5EF4-FFF2-40B4-BE49-F238E27FC236}">
                      <a16:creationId xmlns:a16="http://schemas.microsoft.com/office/drawing/2014/main" id="{871B5649-FFD7-20D8-491E-20AD199CC69F}"/>
                    </a:ext>
                  </a:extLst>
                </p:cNvPr>
                <p:cNvPicPr/>
                <p:nvPr/>
              </p:nvPicPr>
              <p:blipFill>
                <a:blip r:embed="rId24"/>
                <a:stretch>
                  <a:fillRect/>
                </a:stretch>
              </p:blipFill>
              <p:spPr>
                <a:xfrm>
                  <a:off x="10029771" y="2533131"/>
                  <a:ext cx="2959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5" name="Ink 54">
                  <a:extLst>
                    <a:ext uri="{FF2B5EF4-FFF2-40B4-BE49-F238E27FC236}">
                      <a16:creationId xmlns:a16="http://schemas.microsoft.com/office/drawing/2014/main" id="{6FE22715-2BD2-CA40-32C9-C7D24189EE2F}"/>
                    </a:ext>
                  </a:extLst>
                </p14:cNvPr>
                <p14:cNvContentPartPr/>
                <p14:nvPr/>
              </p14:nvContentPartPr>
              <p14:xfrm>
                <a:off x="10341531" y="2653011"/>
                <a:ext cx="324000" cy="154800"/>
              </p14:xfrm>
            </p:contentPart>
          </mc:Choice>
          <mc:Fallback xmlns="">
            <p:pic>
              <p:nvPicPr>
                <p:cNvPr id="55" name="Ink 54">
                  <a:extLst>
                    <a:ext uri="{FF2B5EF4-FFF2-40B4-BE49-F238E27FC236}">
                      <a16:creationId xmlns:a16="http://schemas.microsoft.com/office/drawing/2014/main" id="{6FE22715-2BD2-CA40-32C9-C7D24189EE2F}"/>
                    </a:ext>
                  </a:extLst>
                </p:cNvPr>
                <p:cNvPicPr/>
                <p:nvPr/>
              </p:nvPicPr>
              <p:blipFill>
                <a:blip r:embed="rId26"/>
                <a:stretch>
                  <a:fillRect/>
                </a:stretch>
              </p:blipFill>
              <p:spPr>
                <a:xfrm>
                  <a:off x="10323891" y="2635011"/>
                  <a:ext cx="359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6" name="Ink 55">
                  <a:extLst>
                    <a:ext uri="{FF2B5EF4-FFF2-40B4-BE49-F238E27FC236}">
                      <a16:creationId xmlns:a16="http://schemas.microsoft.com/office/drawing/2014/main" id="{1A8C29EE-E04C-8509-5315-3B5616530A5B}"/>
                    </a:ext>
                  </a:extLst>
                </p14:cNvPr>
                <p14:cNvContentPartPr/>
                <p14:nvPr/>
              </p14:nvContentPartPr>
              <p14:xfrm>
                <a:off x="10794771" y="2597571"/>
                <a:ext cx="334080" cy="397800"/>
              </p14:xfrm>
            </p:contentPart>
          </mc:Choice>
          <mc:Fallback xmlns="">
            <p:pic>
              <p:nvPicPr>
                <p:cNvPr id="56" name="Ink 55">
                  <a:extLst>
                    <a:ext uri="{FF2B5EF4-FFF2-40B4-BE49-F238E27FC236}">
                      <a16:creationId xmlns:a16="http://schemas.microsoft.com/office/drawing/2014/main" id="{1A8C29EE-E04C-8509-5315-3B5616530A5B}"/>
                    </a:ext>
                  </a:extLst>
                </p:cNvPr>
                <p:cNvPicPr/>
                <p:nvPr/>
              </p:nvPicPr>
              <p:blipFill>
                <a:blip r:embed="rId28"/>
                <a:stretch>
                  <a:fillRect/>
                </a:stretch>
              </p:blipFill>
              <p:spPr>
                <a:xfrm>
                  <a:off x="10776771" y="2579931"/>
                  <a:ext cx="3697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7" name="Ink 56">
                  <a:extLst>
                    <a:ext uri="{FF2B5EF4-FFF2-40B4-BE49-F238E27FC236}">
                      <a16:creationId xmlns:a16="http://schemas.microsoft.com/office/drawing/2014/main" id="{632C893F-767A-DB32-6348-E920C4F6477F}"/>
                    </a:ext>
                  </a:extLst>
                </p14:cNvPr>
                <p14:cNvContentPartPr/>
                <p14:nvPr/>
              </p14:nvContentPartPr>
              <p14:xfrm>
                <a:off x="8689851" y="3052971"/>
                <a:ext cx="604440" cy="561600"/>
              </p14:xfrm>
            </p:contentPart>
          </mc:Choice>
          <mc:Fallback xmlns="">
            <p:pic>
              <p:nvPicPr>
                <p:cNvPr id="57" name="Ink 56">
                  <a:extLst>
                    <a:ext uri="{FF2B5EF4-FFF2-40B4-BE49-F238E27FC236}">
                      <a16:creationId xmlns:a16="http://schemas.microsoft.com/office/drawing/2014/main" id="{632C893F-767A-DB32-6348-E920C4F6477F}"/>
                    </a:ext>
                  </a:extLst>
                </p:cNvPr>
                <p:cNvPicPr/>
                <p:nvPr/>
              </p:nvPicPr>
              <p:blipFill>
                <a:blip r:embed="rId30"/>
                <a:stretch>
                  <a:fillRect/>
                </a:stretch>
              </p:blipFill>
              <p:spPr>
                <a:xfrm>
                  <a:off x="8671851" y="3034971"/>
                  <a:ext cx="6400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8" name="Ink 57">
                  <a:extLst>
                    <a:ext uri="{FF2B5EF4-FFF2-40B4-BE49-F238E27FC236}">
                      <a16:creationId xmlns:a16="http://schemas.microsoft.com/office/drawing/2014/main" id="{481130B0-2271-D981-74B9-61F2A697B5DE}"/>
                    </a:ext>
                  </a:extLst>
                </p14:cNvPr>
                <p14:cNvContentPartPr/>
                <p14:nvPr/>
              </p14:nvContentPartPr>
              <p14:xfrm>
                <a:off x="9385011" y="3367251"/>
                <a:ext cx="74160" cy="265680"/>
              </p14:xfrm>
            </p:contentPart>
          </mc:Choice>
          <mc:Fallback xmlns="">
            <p:pic>
              <p:nvPicPr>
                <p:cNvPr id="58" name="Ink 57">
                  <a:extLst>
                    <a:ext uri="{FF2B5EF4-FFF2-40B4-BE49-F238E27FC236}">
                      <a16:creationId xmlns:a16="http://schemas.microsoft.com/office/drawing/2014/main" id="{481130B0-2271-D981-74B9-61F2A697B5DE}"/>
                    </a:ext>
                  </a:extLst>
                </p:cNvPr>
                <p:cNvPicPr/>
                <p:nvPr/>
              </p:nvPicPr>
              <p:blipFill>
                <a:blip r:embed="rId32"/>
                <a:stretch>
                  <a:fillRect/>
                </a:stretch>
              </p:blipFill>
              <p:spPr>
                <a:xfrm>
                  <a:off x="9367371" y="3349251"/>
                  <a:ext cx="109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9" name="Ink 58">
                  <a:extLst>
                    <a:ext uri="{FF2B5EF4-FFF2-40B4-BE49-F238E27FC236}">
                      <a16:creationId xmlns:a16="http://schemas.microsoft.com/office/drawing/2014/main" id="{A8B12A90-D936-5AA9-00B4-508F5E73388C}"/>
                    </a:ext>
                  </a:extLst>
                </p14:cNvPr>
                <p14:cNvContentPartPr/>
                <p14:nvPr/>
              </p14:nvContentPartPr>
              <p14:xfrm>
                <a:off x="9463491" y="3146571"/>
                <a:ext cx="6840" cy="6840"/>
              </p14:xfrm>
            </p:contentPart>
          </mc:Choice>
          <mc:Fallback xmlns="">
            <p:pic>
              <p:nvPicPr>
                <p:cNvPr id="59" name="Ink 58">
                  <a:extLst>
                    <a:ext uri="{FF2B5EF4-FFF2-40B4-BE49-F238E27FC236}">
                      <a16:creationId xmlns:a16="http://schemas.microsoft.com/office/drawing/2014/main" id="{A8B12A90-D936-5AA9-00B4-508F5E73388C}"/>
                    </a:ext>
                  </a:extLst>
                </p:cNvPr>
                <p:cNvPicPr/>
                <p:nvPr/>
              </p:nvPicPr>
              <p:blipFill>
                <a:blip r:embed="rId34"/>
                <a:stretch>
                  <a:fillRect/>
                </a:stretch>
              </p:blipFill>
              <p:spPr>
                <a:xfrm>
                  <a:off x="9445851" y="3128571"/>
                  <a:ext cx="42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0" name="Ink 59">
                  <a:extLst>
                    <a:ext uri="{FF2B5EF4-FFF2-40B4-BE49-F238E27FC236}">
                      <a16:creationId xmlns:a16="http://schemas.microsoft.com/office/drawing/2014/main" id="{D31F896F-8238-6B14-F93D-B2171A0C7B0B}"/>
                    </a:ext>
                  </a:extLst>
                </p14:cNvPr>
                <p14:cNvContentPartPr/>
                <p14:nvPr/>
              </p14:nvContentPartPr>
              <p14:xfrm>
                <a:off x="9602811" y="3312171"/>
                <a:ext cx="91440" cy="381960"/>
              </p14:xfrm>
            </p:contentPart>
          </mc:Choice>
          <mc:Fallback xmlns="">
            <p:pic>
              <p:nvPicPr>
                <p:cNvPr id="60" name="Ink 59">
                  <a:extLst>
                    <a:ext uri="{FF2B5EF4-FFF2-40B4-BE49-F238E27FC236}">
                      <a16:creationId xmlns:a16="http://schemas.microsoft.com/office/drawing/2014/main" id="{D31F896F-8238-6B14-F93D-B2171A0C7B0B}"/>
                    </a:ext>
                  </a:extLst>
                </p:cNvPr>
                <p:cNvPicPr/>
                <p:nvPr/>
              </p:nvPicPr>
              <p:blipFill>
                <a:blip r:embed="rId36"/>
                <a:stretch>
                  <a:fillRect/>
                </a:stretch>
              </p:blipFill>
              <p:spPr>
                <a:xfrm>
                  <a:off x="9584811" y="3294531"/>
                  <a:ext cx="12708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1" name="Ink 60">
                  <a:extLst>
                    <a:ext uri="{FF2B5EF4-FFF2-40B4-BE49-F238E27FC236}">
                      <a16:creationId xmlns:a16="http://schemas.microsoft.com/office/drawing/2014/main" id="{1F678DD7-F442-C857-8E7C-09CE29F7CFA7}"/>
                    </a:ext>
                  </a:extLst>
                </p14:cNvPr>
                <p14:cNvContentPartPr/>
                <p14:nvPr/>
              </p14:nvContentPartPr>
              <p14:xfrm>
                <a:off x="9620811" y="3191571"/>
                <a:ext cx="442440" cy="27360"/>
              </p14:xfrm>
            </p:contentPart>
          </mc:Choice>
          <mc:Fallback xmlns="">
            <p:pic>
              <p:nvPicPr>
                <p:cNvPr id="61" name="Ink 60">
                  <a:extLst>
                    <a:ext uri="{FF2B5EF4-FFF2-40B4-BE49-F238E27FC236}">
                      <a16:creationId xmlns:a16="http://schemas.microsoft.com/office/drawing/2014/main" id="{1F678DD7-F442-C857-8E7C-09CE29F7CFA7}"/>
                    </a:ext>
                  </a:extLst>
                </p:cNvPr>
                <p:cNvPicPr/>
                <p:nvPr/>
              </p:nvPicPr>
              <p:blipFill>
                <a:blip r:embed="rId38"/>
                <a:stretch>
                  <a:fillRect/>
                </a:stretch>
              </p:blipFill>
              <p:spPr>
                <a:xfrm>
                  <a:off x="9603171" y="3173571"/>
                  <a:ext cx="478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2" name="Ink 61">
                  <a:extLst>
                    <a:ext uri="{FF2B5EF4-FFF2-40B4-BE49-F238E27FC236}">
                      <a16:creationId xmlns:a16="http://schemas.microsoft.com/office/drawing/2014/main" id="{460765A3-3F0F-DB80-ACC6-FEAEF8BD5AE9}"/>
                    </a:ext>
                  </a:extLst>
                </p14:cNvPr>
                <p14:cNvContentPartPr/>
                <p14:nvPr/>
              </p14:nvContentPartPr>
              <p14:xfrm>
                <a:off x="9471771" y="3423051"/>
                <a:ext cx="677160" cy="354960"/>
              </p14:xfrm>
            </p:contentPart>
          </mc:Choice>
          <mc:Fallback xmlns="">
            <p:pic>
              <p:nvPicPr>
                <p:cNvPr id="62" name="Ink 61">
                  <a:extLst>
                    <a:ext uri="{FF2B5EF4-FFF2-40B4-BE49-F238E27FC236}">
                      <a16:creationId xmlns:a16="http://schemas.microsoft.com/office/drawing/2014/main" id="{460765A3-3F0F-DB80-ACC6-FEAEF8BD5AE9}"/>
                    </a:ext>
                  </a:extLst>
                </p:cNvPr>
                <p:cNvPicPr/>
                <p:nvPr/>
              </p:nvPicPr>
              <p:blipFill>
                <a:blip r:embed="rId40"/>
                <a:stretch>
                  <a:fillRect/>
                </a:stretch>
              </p:blipFill>
              <p:spPr>
                <a:xfrm>
                  <a:off x="9454131" y="3405411"/>
                  <a:ext cx="7128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3" name="Ink 62">
                  <a:extLst>
                    <a:ext uri="{FF2B5EF4-FFF2-40B4-BE49-F238E27FC236}">
                      <a16:creationId xmlns:a16="http://schemas.microsoft.com/office/drawing/2014/main" id="{8F392F76-75A5-92A5-DFEC-4F70CB2FCF9C}"/>
                    </a:ext>
                  </a:extLst>
                </p14:cNvPr>
                <p14:cNvContentPartPr/>
                <p14:nvPr/>
              </p14:nvContentPartPr>
              <p14:xfrm>
                <a:off x="10273491" y="3414051"/>
                <a:ext cx="165240" cy="362880"/>
              </p14:xfrm>
            </p:contentPart>
          </mc:Choice>
          <mc:Fallback xmlns="">
            <p:pic>
              <p:nvPicPr>
                <p:cNvPr id="63" name="Ink 62">
                  <a:extLst>
                    <a:ext uri="{FF2B5EF4-FFF2-40B4-BE49-F238E27FC236}">
                      <a16:creationId xmlns:a16="http://schemas.microsoft.com/office/drawing/2014/main" id="{8F392F76-75A5-92A5-DFEC-4F70CB2FCF9C}"/>
                    </a:ext>
                  </a:extLst>
                </p:cNvPr>
                <p:cNvPicPr/>
                <p:nvPr/>
              </p:nvPicPr>
              <p:blipFill>
                <a:blip r:embed="rId42"/>
                <a:stretch>
                  <a:fillRect/>
                </a:stretch>
              </p:blipFill>
              <p:spPr>
                <a:xfrm>
                  <a:off x="10255491" y="3396411"/>
                  <a:ext cx="2008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4" name="Ink 63">
                  <a:extLst>
                    <a:ext uri="{FF2B5EF4-FFF2-40B4-BE49-F238E27FC236}">
                      <a16:creationId xmlns:a16="http://schemas.microsoft.com/office/drawing/2014/main" id="{04025DD0-1584-9A22-0ECB-A0DE8CB7FF1C}"/>
                    </a:ext>
                  </a:extLst>
                </p14:cNvPr>
                <p14:cNvContentPartPr/>
                <p14:nvPr/>
              </p14:nvContentPartPr>
              <p14:xfrm>
                <a:off x="10113651" y="3503331"/>
                <a:ext cx="381960" cy="366120"/>
              </p14:xfrm>
            </p:contentPart>
          </mc:Choice>
          <mc:Fallback xmlns="">
            <p:pic>
              <p:nvPicPr>
                <p:cNvPr id="64" name="Ink 63">
                  <a:extLst>
                    <a:ext uri="{FF2B5EF4-FFF2-40B4-BE49-F238E27FC236}">
                      <a16:creationId xmlns:a16="http://schemas.microsoft.com/office/drawing/2014/main" id="{04025DD0-1584-9A22-0ECB-A0DE8CB7FF1C}"/>
                    </a:ext>
                  </a:extLst>
                </p:cNvPr>
                <p:cNvPicPr/>
                <p:nvPr/>
              </p:nvPicPr>
              <p:blipFill>
                <a:blip r:embed="rId44"/>
                <a:stretch>
                  <a:fillRect/>
                </a:stretch>
              </p:blipFill>
              <p:spPr>
                <a:xfrm>
                  <a:off x="10096011" y="3485331"/>
                  <a:ext cx="41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5" name="Ink 64">
                  <a:extLst>
                    <a:ext uri="{FF2B5EF4-FFF2-40B4-BE49-F238E27FC236}">
                      <a16:creationId xmlns:a16="http://schemas.microsoft.com/office/drawing/2014/main" id="{B3110F1E-C8C2-365A-2A24-CAC953669F69}"/>
                    </a:ext>
                  </a:extLst>
                </p14:cNvPr>
                <p14:cNvContentPartPr/>
                <p14:nvPr/>
              </p14:nvContentPartPr>
              <p14:xfrm>
                <a:off x="10665891" y="3609891"/>
                <a:ext cx="191160" cy="17640"/>
              </p14:xfrm>
            </p:contentPart>
          </mc:Choice>
          <mc:Fallback xmlns="">
            <p:pic>
              <p:nvPicPr>
                <p:cNvPr id="65" name="Ink 64">
                  <a:extLst>
                    <a:ext uri="{FF2B5EF4-FFF2-40B4-BE49-F238E27FC236}">
                      <a16:creationId xmlns:a16="http://schemas.microsoft.com/office/drawing/2014/main" id="{B3110F1E-C8C2-365A-2A24-CAC953669F69}"/>
                    </a:ext>
                  </a:extLst>
                </p:cNvPr>
                <p:cNvPicPr/>
                <p:nvPr/>
              </p:nvPicPr>
              <p:blipFill>
                <a:blip r:embed="rId46"/>
                <a:stretch>
                  <a:fillRect/>
                </a:stretch>
              </p:blipFill>
              <p:spPr>
                <a:xfrm>
                  <a:off x="10647891" y="3591891"/>
                  <a:ext cx="226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199F71EC-91E1-BCF1-4877-AE6AA0054B7F}"/>
                    </a:ext>
                  </a:extLst>
                </p14:cNvPr>
                <p14:cNvContentPartPr/>
                <p14:nvPr/>
              </p14:nvContentPartPr>
              <p14:xfrm>
                <a:off x="10537731" y="3791331"/>
                <a:ext cx="195840" cy="14400"/>
              </p14:xfrm>
            </p:contentPart>
          </mc:Choice>
          <mc:Fallback xmlns="">
            <p:pic>
              <p:nvPicPr>
                <p:cNvPr id="66" name="Ink 65">
                  <a:extLst>
                    <a:ext uri="{FF2B5EF4-FFF2-40B4-BE49-F238E27FC236}">
                      <a16:creationId xmlns:a16="http://schemas.microsoft.com/office/drawing/2014/main" id="{199F71EC-91E1-BCF1-4877-AE6AA0054B7F}"/>
                    </a:ext>
                  </a:extLst>
                </p:cNvPr>
                <p:cNvPicPr/>
                <p:nvPr/>
              </p:nvPicPr>
              <p:blipFill>
                <a:blip r:embed="rId48"/>
                <a:stretch>
                  <a:fillRect/>
                </a:stretch>
              </p:blipFill>
              <p:spPr>
                <a:xfrm>
                  <a:off x="10519731" y="3773331"/>
                  <a:ext cx="231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68914C10-0644-A1CE-D63D-EEB23F31A1B5}"/>
                    </a:ext>
                  </a:extLst>
                </p14:cNvPr>
                <p14:cNvContentPartPr/>
                <p14:nvPr/>
              </p14:nvContentPartPr>
              <p14:xfrm>
                <a:off x="11044971" y="3450051"/>
                <a:ext cx="217440" cy="532800"/>
              </p14:xfrm>
            </p:contentPart>
          </mc:Choice>
          <mc:Fallback xmlns="">
            <p:pic>
              <p:nvPicPr>
                <p:cNvPr id="67" name="Ink 66">
                  <a:extLst>
                    <a:ext uri="{FF2B5EF4-FFF2-40B4-BE49-F238E27FC236}">
                      <a16:creationId xmlns:a16="http://schemas.microsoft.com/office/drawing/2014/main" id="{68914C10-0644-A1CE-D63D-EEB23F31A1B5}"/>
                    </a:ext>
                  </a:extLst>
                </p:cNvPr>
                <p:cNvPicPr/>
                <p:nvPr/>
              </p:nvPicPr>
              <p:blipFill>
                <a:blip r:embed="rId50"/>
                <a:stretch>
                  <a:fillRect/>
                </a:stretch>
              </p:blipFill>
              <p:spPr>
                <a:xfrm>
                  <a:off x="11027331" y="3432051"/>
                  <a:ext cx="25308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8" name="Ink 67">
                  <a:extLst>
                    <a:ext uri="{FF2B5EF4-FFF2-40B4-BE49-F238E27FC236}">
                      <a16:creationId xmlns:a16="http://schemas.microsoft.com/office/drawing/2014/main" id="{048B9F43-21DC-022F-3FD5-83E5B0AA4505}"/>
                    </a:ext>
                  </a:extLst>
                </p14:cNvPr>
                <p14:cNvContentPartPr/>
                <p14:nvPr/>
              </p14:nvContentPartPr>
              <p14:xfrm>
                <a:off x="11036691" y="3983211"/>
                <a:ext cx="288720" cy="39240"/>
              </p14:xfrm>
            </p:contentPart>
          </mc:Choice>
          <mc:Fallback xmlns="">
            <p:pic>
              <p:nvPicPr>
                <p:cNvPr id="68" name="Ink 67">
                  <a:extLst>
                    <a:ext uri="{FF2B5EF4-FFF2-40B4-BE49-F238E27FC236}">
                      <a16:creationId xmlns:a16="http://schemas.microsoft.com/office/drawing/2014/main" id="{048B9F43-21DC-022F-3FD5-83E5B0AA4505}"/>
                    </a:ext>
                  </a:extLst>
                </p:cNvPr>
                <p:cNvPicPr/>
                <p:nvPr/>
              </p:nvPicPr>
              <p:blipFill>
                <a:blip r:embed="rId52"/>
                <a:stretch>
                  <a:fillRect/>
                </a:stretch>
              </p:blipFill>
              <p:spPr>
                <a:xfrm>
                  <a:off x="11018691" y="3965211"/>
                  <a:ext cx="324360" cy="74880"/>
                </a:xfrm>
                <a:prstGeom prst="rect">
                  <a:avLst/>
                </a:prstGeom>
              </p:spPr>
            </p:pic>
          </mc:Fallback>
        </mc:AlternateContent>
      </p:grpSp>
    </p:spTree>
    <p:extLst>
      <p:ext uri="{BB962C8B-B14F-4D97-AF65-F5344CB8AC3E}">
        <p14:creationId xmlns:p14="http://schemas.microsoft.com/office/powerpoint/2010/main" val="214359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0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2000" fill="hold"/>
                                        <p:tgtEl>
                                          <p:spTgt spid="6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3461F-4503-A65C-2250-93C5325F4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4FC28-03F0-67B1-A09E-05304061A2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72E561-DB03-7713-F17B-8053F1DBC0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3FBFC-4DA6-E9D2-621E-576F66599CF0}"/>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57" name="Group 56">
            <a:extLst>
              <a:ext uri="{FF2B5EF4-FFF2-40B4-BE49-F238E27FC236}">
                <a16:creationId xmlns:a16="http://schemas.microsoft.com/office/drawing/2014/main" id="{715FB1C4-D240-24E5-E8E0-7CCCD8CC4F10}"/>
              </a:ext>
            </a:extLst>
          </p:cNvPr>
          <p:cNvGrpSpPr/>
          <p:nvPr/>
        </p:nvGrpSpPr>
        <p:grpSpPr>
          <a:xfrm>
            <a:off x="2202291" y="3082491"/>
            <a:ext cx="6980400" cy="3003120"/>
            <a:chOff x="2202291" y="3082491"/>
            <a:chExt cx="6980400" cy="3003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C3DCDEF-3A55-96A6-9048-FBB319EE15CC}"/>
                    </a:ext>
                  </a:extLst>
                </p14:cNvPr>
                <p14:cNvContentPartPr/>
                <p14:nvPr/>
              </p14:nvContentPartPr>
              <p14:xfrm>
                <a:off x="2202291" y="3082491"/>
                <a:ext cx="5074200" cy="1666800"/>
              </p14:xfrm>
            </p:contentPart>
          </mc:Choice>
          <mc:Fallback xmlns="">
            <p:pic>
              <p:nvPicPr>
                <p:cNvPr id="4" name="Ink 3">
                  <a:extLst>
                    <a:ext uri="{FF2B5EF4-FFF2-40B4-BE49-F238E27FC236}">
                      <a16:creationId xmlns:a16="http://schemas.microsoft.com/office/drawing/2014/main" id="{DC3DCDEF-3A55-96A6-9048-FBB319EE15CC}"/>
                    </a:ext>
                  </a:extLst>
                </p:cNvPr>
                <p:cNvPicPr/>
                <p:nvPr/>
              </p:nvPicPr>
              <p:blipFill>
                <a:blip r:embed="rId4"/>
                <a:stretch>
                  <a:fillRect/>
                </a:stretch>
              </p:blipFill>
              <p:spPr>
                <a:xfrm>
                  <a:off x="2184651" y="3064851"/>
                  <a:ext cx="5109840" cy="170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A09D9461-01DE-5AC1-46F1-C32D4579AC47}"/>
                    </a:ext>
                  </a:extLst>
                </p14:cNvPr>
                <p14:cNvContentPartPr/>
                <p14:nvPr/>
              </p14:nvContentPartPr>
              <p14:xfrm>
                <a:off x="7700211" y="4621491"/>
                <a:ext cx="14040" cy="563400"/>
              </p14:xfrm>
            </p:contentPart>
          </mc:Choice>
          <mc:Fallback xmlns="">
            <p:pic>
              <p:nvPicPr>
                <p:cNvPr id="14" name="Ink 13">
                  <a:extLst>
                    <a:ext uri="{FF2B5EF4-FFF2-40B4-BE49-F238E27FC236}">
                      <a16:creationId xmlns:a16="http://schemas.microsoft.com/office/drawing/2014/main" id="{A09D9461-01DE-5AC1-46F1-C32D4579AC47}"/>
                    </a:ext>
                  </a:extLst>
                </p:cNvPr>
                <p:cNvPicPr/>
                <p:nvPr/>
              </p:nvPicPr>
              <p:blipFill>
                <a:blip r:embed="rId6"/>
                <a:stretch>
                  <a:fillRect/>
                </a:stretch>
              </p:blipFill>
              <p:spPr>
                <a:xfrm>
                  <a:off x="7682211" y="4603491"/>
                  <a:ext cx="4968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79D4566-01C7-871F-C9DC-645C7FFBBB17}"/>
                    </a:ext>
                  </a:extLst>
                </p14:cNvPr>
                <p14:cNvContentPartPr/>
                <p14:nvPr/>
              </p14:nvContentPartPr>
              <p14:xfrm>
                <a:off x="7365771" y="4501611"/>
                <a:ext cx="633600" cy="73800"/>
              </p14:xfrm>
            </p:contentPart>
          </mc:Choice>
          <mc:Fallback xmlns="">
            <p:pic>
              <p:nvPicPr>
                <p:cNvPr id="15" name="Ink 14">
                  <a:extLst>
                    <a:ext uri="{FF2B5EF4-FFF2-40B4-BE49-F238E27FC236}">
                      <a16:creationId xmlns:a16="http://schemas.microsoft.com/office/drawing/2014/main" id="{579D4566-01C7-871F-C9DC-645C7FFBBB17}"/>
                    </a:ext>
                  </a:extLst>
                </p:cNvPr>
                <p:cNvPicPr/>
                <p:nvPr/>
              </p:nvPicPr>
              <p:blipFill>
                <a:blip r:embed="rId8"/>
                <a:stretch>
                  <a:fillRect/>
                </a:stretch>
              </p:blipFill>
              <p:spPr>
                <a:xfrm>
                  <a:off x="7347771" y="4483611"/>
                  <a:ext cx="669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5DBFC2F9-2EA4-822E-D724-39F44F2302B7}"/>
                    </a:ext>
                  </a:extLst>
                </p14:cNvPr>
                <p14:cNvContentPartPr/>
                <p14:nvPr/>
              </p14:nvContentPartPr>
              <p14:xfrm>
                <a:off x="7889571" y="4761891"/>
                <a:ext cx="315720" cy="388440"/>
              </p14:xfrm>
            </p:contentPart>
          </mc:Choice>
          <mc:Fallback xmlns="">
            <p:pic>
              <p:nvPicPr>
                <p:cNvPr id="30" name="Ink 29">
                  <a:extLst>
                    <a:ext uri="{FF2B5EF4-FFF2-40B4-BE49-F238E27FC236}">
                      <a16:creationId xmlns:a16="http://schemas.microsoft.com/office/drawing/2014/main" id="{5DBFC2F9-2EA4-822E-D724-39F44F2302B7}"/>
                    </a:ext>
                  </a:extLst>
                </p:cNvPr>
                <p:cNvPicPr/>
                <p:nvPr/>
              </p:nvPicPr>
              <p:blipFill>
                <a:blip r:embed="rId10"/>
                <a:stretch>
                  <a:fillRect/>
                </a:stretch>
              </p:blipFill>
              <p:spPr>
                <a:xfrm>
                  <a:off x="7871931" y="4744251"/>
                  <a:ext cx="3513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F9BEF984-5EE8-7485-2649-3142169EF009}"/>
                    </a:ext>
                  </a:extLst>
                </p14:cNvPr>
                <p14:cNvContentPartPr/>
                <p14:nvPr/>
              </p14:nvContentPartPr>
              <p14:xfrm>
                <a:off x="8414811" y="4285971"/>
                <a:ext cx="46800" cy="911160"/>
              </p14:xfrm>
            </p:contentPart>
          </mc:Choice>
          <mc:Fallback xmlns="">
            <p:pic>
              <p:nvPicPr>
                <p:cNvPr id="31" name="Ink 30">
                  <a:extLst>
                    <a:ext uri="{FF2B5EF4-FFF2-40B4-BE49-F238E27FC236}">
                      <a16:creationId xmlns:a16="http://schemas.microsoft.com/office/drawing/2014/main" id="{F9BEF984-5EE8-7485-2649-3142169EF009}"/>
                    </a:ext>
                  </a:extLst>
                </p:cNvPr>
                <p:cNvPicPr/>
                <p:nvPr/>
              </p:nvPicPr>
              <p:blipFill>
                <a:blip r:embed="rId12"/>
                <a:stretch>
                  <a:fillRect/>
                </a:stretch>
              </p:blipFill>
              <p:spPr>
                <a:xfrm>
                  <a:off x="8397171" y="4267971"/>
                  <a:ext cx="82440" cy="94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7C7F8D6E-76E9-5ADA-1040-EB2FC1B1D279}"/>
                    </a:ext>
                  </a:extLst>
                </p14:cNvPr>
                <p14:cNvContentPartPr/>
                <p14:nvPr/>
              </p14:nvContentPartPr>
              <p14:xfrm>
                <a:off x="8056251" y="4838211"/>
                <a:ext cx="576360" cy="59760"/>
              </p14:xfrm>
            </p:contentPart>
          </mc:Choice>
          <mc:Fallback xmlns="">
            <p:pic>
              <p:nvPicPr>
                <p:cNvPr id="32" name="Ink 31">
                  <a:extLst>
                    <a:ext uri="{FF2B5EF4-FFF2-40B4-BE49-F238E27FC236}">
                      <a16:creationId xmlns:a16="http://schemas.microsoft.com/office/drawing/2014/main" id="{7C7F8D6E-76E9-5ADA-1040-EB2FC1B1D279}"/>
                    </a:ext>
                  </a:extLst>
                </p:cNvPr>
                <p:cNvPicPr/>
                <p:nvPr/>
              </p:nvPicPr>
              <p:blipFill>
                <a:blip r:embed="rId14"/>
                <a:stretch>
                  <a:fillRect/>
                </a:stretch>
              </p:blipFill>
              <p:spPr>
                <a:xfrm>
                  <a:off x="8038251" y="4820571"/>
                  <a:ext cx="612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C4AB02B9-9458-13C2-5841-F1EDB8DB8185}"/>
                    </a:ext>
                  </a:extLst>
                </p14:cNvPr>
                <p14:cNvContentPartPr/>
                <p14:nvPr/>
              </p14:nvContentPartPr>
              <p14:xfrm>
                <a:off x="8554491" y="4832451"/>
                <a:ext cx="475920" cy="376920"/>
              </p14:xfrm>
            </p:contentPart>
          </mc:Choice>
          <mc:Fallback xmlns="">
            <p:pic>
              <p:nvPicPr>
                <p:cNvPr id="38" name="Ink 37">
                  <a:extLst>
                    <a:ext uri="{FF2B5EF4-FFF2-40B4-BE49-F238E27FC236}">
                      <a16:creationId xmlns:a16="http://schemas.microsoft.com/office/drawing/2014/main" id="{C4AB02B9-9458-13C2-5841-F1EDB8DB8185}"/>
                    </a:ext>
                  </a:extLst>
                </p:cNvPr>
                <p:cNvPicPr/>
                <p:nvPr/>
              </p:nvPicPr>
              <p:blipFill>
                <a:blip r:embed="rId16"/>
                <a:stretch>
                  <a:fillRect/>
                </a:stretch>
              </p:blipFill>
              <p:spPr>
                <a:xfrm>
                  <a:off x="8536851" y="4814451"/>
                  <a:ext cx="51156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9AE3B7EF-1A82-F372-DA2E-4443A43BBCF0}"/>
                    </a:ext>
                  </a:extLst>
                </p14:cNvPr>
                <p14:cNvContentPartPr/>
                <p14:nvPr/>
              </p14:nvContentPartPr>
              <p14:xfrm>
                <a:off x="9151371" y="4238811"/>
                <a:ext cx="31320" cy="1137240"/>
              </p14:xfrm>
            </p:contentPart>
          </mc:Choice>
          <mc:Fallback xmlns="">
            <p:pic>
              <p:nvPicPr>
                <p:cNvPr id="51" name="Ink 50">
                  <a:extLst>
                    <a:ext uri="{FF2B5EF4-FFF2-40B4-BE49-F238E27FC236}">
                      <a16:creationId xmlns:a16="http://schemas.microsoft.com/office/drawing/2014/main" id="{9AE3B7EF-1A82-F372-DA2E-4443A43BBCF0}"/>
                    </a:ext>
                  </a:extLst>
                </p:cNvPr>
                <p:cNvPicPr/>
                <p:nvPr/>
              </p:nvPicPr>
              <p:blipFill>
                <a:blip r:embed="rId18"/>
                <a:stretch>
                  <a:fillRect/>
                </a:stretch>
              </p:blipFill>
              <p:spPr>
                <a:xfrm>
                  <a:off x="9133731" y="4221171"/>
                  <a:ext cx="6696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C25FB78A-6B17-82E1-B45D-A9D576F05794}"/>
                    </a:ext>
                  </a:extLst>
                </p14:cNvPr>
                <p14:cNvContentPartPr/>
                <p14:nvPr/>
              </p14:nvContentPartPr>
              <p14:xfrm>
                <a:off x="6930171" y="5301531"/>
                <a:ext cx="12600" cy="726480"/>
              </p14:xfrm>
            </p:contentPart>
          </mc:Choice>
          <mc:Fallback xmlns="">
            <p:pic>
              <p:nvPicPr>
                <p:cNvPr id="53" name="Ink 52">
                  <a:extLst>
                    <a:ext uri="{FF2B5EF4-FFF2-40B4-BE49-F238E27FC236}">
                      <a16:creationId xmlns:a16="http://schemas.microsoft.com/office/drawing/2014/main" id="{C25FB78A-6B17-82E1-B45D-A9D576F05794}"/>
                    </a:ext>
                  </a:extLst>
                </p:cNvPr>
                <p:cNvPicPr/>
                <p:nvPr/>
              </p:nvPicPr>
              <p:blipFill>
                <a:blip r:embed="rId20"/>
                <a:stretch>
                  <a:fillRect/>
                </a:stretch>
              </p:blipFill>
              <p:spPr>
                <a:xfrm>
                  <a:off x="6912531" y="5283891"/>
                  <a:ext cx="4824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C1EEB9E1-45AF-8AB7-2CC6-3BD161791F25}"/>
                    </a:ext>
                  </a:extLst>
                </p14:cNvPr>
                <p14:cNvContentPartPr/>
                <p14:nvPr/>
              </p14:nvContentPartPr>
              <p14:xfrm>
                <a:off x="7200171" y="5382891"/>
                <a:ext cx="259920" cy="380520"/>
              </p14:xfrm>
            </p:contentPart>
          </mc:Choice>
          <mc:Fallback xmlns="">
            <p:pic>
              <p:nvPicPr>
                <p:cNvPr id="54" name="Ink 53">
                  <a:extLst>
                    <a:ext uri="{FF2B5EF4-FFF2-40B4-BE49-F238E27FC236}">
                      <a16:creationId xmlns:a16="http://schemas.microsoft.com/office/drawing/2014/main" id="{C1EEB9E1-45AF-8AB7-2CC6-3BD161791F25}"/>
                    </a:ext>
                  </a:extLst>
                </p:cNvPr>
                <p:cNvPicPr/>
                <p:nvPr/>
              </p:nvPicPr>
              <p:blipFill>
                <a:blip r:embed="rId22"/>
                <a:stretch>
                  <a:fillRect/>
                </a:stretch>
              </p:blipFill>
              <p:spPr>
                <a:xfrm>
                  <a:off x="7182531" y="5364891"/>
                  <a:ext cx="2955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5" name="Ink 54">
                  <a:extLst>
                    <a:ext uri="{FF2B5EF4-FFF2-40B4-BE49-F238E27FC236}">
                      <a16:creationId xmlns:a16="http://schemas.microsoft.com/office/drawing/2014/main" id="{74C238C8-2331-C6ED-F812-3947E5678ACF}"/>
                    </a:ext>
                  </a:extLst>
                </p14:cNvPr>
                <p14:cNvContentPartPr/>
                <p14:nvPr/>
              </p14:nvContentPartPr>
              <p14:xfrm>
                <a:off x="7406811" y="5395131"/>
                <a:ext cx="87120" cy="592560"/>
              </p14:xfrm>
            </p:contentPart>
          </mc:Choice>
          <mc:Fallback xmlns="">
            <p:pic>
              <p:nvPicPr>
                <p:cNvPr id="55" name="Ink 54">
                  <a:extLst>
                    <a:ext uri="{FF2B5EF4-FFF2-40B4-BE49-F238E27FC236}">
                      <a16:creationId xmlns:a16="http://schemas.microsoft.com/office/drawing/2014/main" id="{74C238C8-2331-C6ED-F812-3947E5678ACF}"/>
                    </a:ext>
                  </a:extLst>
                </p:cNvPr>
                <p:cNvPicPr/>
                <p:nvPr/>
              </p:nvPicPr>
              <p:blipFill>
                <a:blip r:embed="rId24"/>
                <a:stretch>
                  <a:fillRect/>
                </a:stretch>
              </p:blipFill>
              <p:spPr>
                <a:xfrm>
                  <a:off x="7388811" y="5377491"/>
                  <a:ext cx="122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1CF6C8BB-C05B-06A6-E991-3299D1B15E2B}"/>
                    </a:ext>
                  </a:extLst>
                </p14:cNvPr>
                <p14:cNvContentPartPr/>
                <p14:nvPr/>
              </p14:nvContentPartPr>
              <p14:xfrm>
                <a:off x="7652691" y="5444091"/>
                <a:ext cx="403920" cy="641520"/>
              </p14:xfrm>
            </p:contentPart>
          </mc:Choice>
          <mc:Fallback xmlns="">
            <p:pic>
              <p:nvPicPr>
                <p:cNvPr id="56" name="Ink 55">
                  <a:extLst>
                    <a:ext uri="{FF2B5EF4-FFF2-40B4-BE49-F238E27FC236}">
                      <a16:creationId xmlns:a16="http://schemas.microsoft.com/office/drawing/2014/main" id="{1CF6C8BB-C05B-06A6-E991-3299D1B15E2B}"/>
                    </a:ext>
                  </a:extLst>
                </p:cNvPr>
                <p:cNvPicPr/>
                <p:nvPr/>
              </p:nvPicPr>
              <p:blipFill>
                <a:blip r:embed="rId26"/>
                <a:stretch>
                  <a:fillRect/>
                </a:stretch>
              </p:blipFill>
              <p:spPr>
                <a:xfrm>
                  <a:off x="7635051" y="5426451"/>
                  <a:ext cx="439560" cy="677160"/>
                </a:xfrm>
                <a:prstGeom prst="rect">
                  <a:avLst/>
                </a:prstGeom>
              </p:spPr>
            </p:pic>
          </mc:Fallback>
        </mc:AlternateContent>
      </p:grpSp>
      <p:grpSp>
        <p:nvGrpSpPr>
          <p:cNvPr id="116" name="Group 115">
            <a:extLst>
              <a:ext uri="{FF2B5EF4-FFF2-40B4-BE49-F238E27FC236}">
                <a16:creationId xmlns:a16="http://schemas.microsoft.com/office/drawing/2014/main" id="{1F91757D-BBA7-5A17-0B43-2841DFEC526B}"/>
              </a:ext>
            </a:extLst>
          </p:cNvPr>
          <p:cNvGrpSpPr/>
          <p:nvPr/>
        </p:nvGrpSpPr>
        <p:grpSpPr>
          <a:xfrm>
            <a:off x="3754251" y="731331"/>
            <a:ext cx="7242120" cy="3278520"/>
            <a:chOff x="3754251" y="731331"/>
            <a:chExt cx="7242120" cy="3278520"/>
          </a:xfrm>
        </p:grpSpPr>
        <mc:AlternateContent xmlns:mc="http://schemas.openxmlformats.org/markup-compatibility/2006" xmlns:p14="http://schemas.microsoft.com/office/powerpoint/2010/main">
          <mc:Choice Requires="p14">
            <p:contentPart p14:bwMode="auto" r:id="rId27">
              <p14:nvContentPartPr>
                <p14:cNvPr id="61" name="Ink 60">
                  <a:extLst>
                    <a:ext uri="{FF2B5EF4-FFF2-40B4-BE49-F238E27FC236}">
                      <a16:creationId xmlns:a16="http://schemas.microsoft.com/office/drawing/2014/main" id="{D0DFBAEE-20FF-7BB6-DFA9-946E587F7EB3}"/>
                    </a:ext>
                  </a:extLst>
                </p14:cNvPr>
                <p14:cNvContentPartPr/>
                <p14:nvPr/>
              </p14:nvContentPartPr>
              <p14:xfrm>
                <a:off x="8071731" y="2137851"/>
                <a:ext cx="402840" cy="435960"/>
              </p14:xfrm>
            </p:contentPart>
          </mc:Choice>
          <mc:Fallback xmlns="">
            <p:pic>
              <p:nvPicPr>
                <p:cNvPr id="61" name="Ink 60">
                  <a:extLst>
                    <a:ext uri="{FF2B5EF4-FFF2-40B4-BE49-F238E27FC236}">
                      <a16:creationId xmlns:a16="http://schemas.microsoft.com/office/drawing/2014/main" id="{D0DFBAEE-20FF-7BB6-DFA9-946E587F7EB3}"/>
                    </a:ext>
                  </a:extLst>
                </p:cNvPr>
                <p:cNvPicPr/>
                <p:nvPr/>
              </p:nvPicPr>
              <p:blipFill>
                <a:blip r:embed="rId28"/>
                <a:stretch>
                  <a:fillRect/>
                </a:stretch>
              </p:blipFill>
              <p:spPr>
                <a:xfrm>
                  <a:off x="8053731" y="2120211"/>
                  <a:ext cx="4384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2" name="Ink 61">
                  <a:extLst>
                    <a:ext uri="{FF2B5EF4-FFF2-40B4-BE49-F238E27FC236}">
                      <a16:creationId xmlns:a16="http://schemas.microsoft.com/office/drawing/2014/main" id="{C304BDF0-4668-3342-7F8E-9E3BF827B50E}"/>
                    </a:ext>
                  </a:extLst>
                </p14:cNvPr>
                <p14:cNvContentPartPr/>
                <p14:nvPr/>
              </p14:nvContentPartPr>
              <p14:xfrm>
                <a:off x="8667891" y="2134251"/>
                <a:ext cx="41040" cy="475920"/>
              </p14:xfrm>
            </p:contentPart>
          </mc:Choice>
          <mc:Fallback xmlns="">
            <p:pic>
              <p:nvPicPr>
                <p:cNvPr id="62" name="Ink 61">
                  <a:extLst>
                    <a:ext uri="{FF2B5EF4-FFF2-40B4-BE49-F238E27FC236}">
                      <a16:creationId xmlns:a16="http://schemas.microsoft.com/office/drawing/2014/main" id="{C304BDF0-4668-3342-7F8E-9E3BF827B50E}"/>
                    </a:ext>
                  </a:extLst>
                </p:cNvPr>
                <p:cNvPicPr/>
                <p:nvPr/>
              </p:nvPicPr>
              <p:blipFill>
                <a:blip r:embed="rId30"/>
                <a:stretch>
                  <a:fillRect/>
                </a:stretch>
              </p:blipFill>
              <p:spPr>
                <a:xfrm>
                  <a:off x="8649891" y="2116251"/>
                  <a:ext cx="766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3" name="Ink 62">
                  <a:extLst>
                    <a:ext uri="{FF2B5EF4-FFF2-40B4-BE49-F238E27FC236}">
                      <a16:creationId xmlns:a16="http://schemas.microsoft.com/office/drawing/2014/main" id="{D391BEAF-B194-6CE0-5711-101F060DD7DE}"/>
                    </a:ext>
                  </a:extLst>
                </p14:cNvPr>
                <p14:cNvContentPartPr/>
                <p14:nvPr/>
              </p14:nvContentPartPr>
              <p14:xfrm>
                <a:off x="8606331" y="2117331"/>
                <a:ext cx="369360" cy="521640"/>
              </p14:xfrm>
            </p:contentPart>
          </mc:Choice>
          <mc:Fallback xmlns="">
            <p:pic>
              <p:nvPicPr>
                <p:cNvPr id="63" name="Ink 62">
                  <a:extLst>
                    <a:ext uri="{FF2B5EF4-FFF2-40B4-BE49-F238E27FC236}">
                      <a16:creationId xmlns:a16="http://schemas.microsoft.com/office/drawing/2014/main" id="{D391BEAF-B194-6CE0-5711-101F060DD7DE}"/>
                    </a:ext>
                  </a:extLst>
                </p:cNvPr>
                <p:cNvPicPr/>
                <p:nvPr/>
              </p:nvPicPr>
              <p:blipFill>
                <a:blip r:embed="rId32"/>
                <a:stretch>
                  <a:fillRect/>
                </a:stretch>
              </p:blipFill>
              <p:spPr>
                <a:xfrm>
                  <a:off x="8588331" y="2099331"/>
                  <a:ext cx="40500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4" name="Ink 63">
                  <a:extLst>
                    <a:ext uri="{FF2B5EF4-FFF2-40B4-BE49-F238E27FC236}">
                      <a16:creationId xmlns:a16="http://schemas.microsoft.com/office/drawing/2014/main" id="{8C19AB50-4AB0-E6AE-89A4-448B694154FC}"/>
                    </a:ext>
                  </a:extLst>
                </p14:cNvPr>
                <p14:cNvContentPartPr/>
                <p14:nvPr/>
              </p14:nvContentPartPr>
              <p14:xfrm>
                <a:off x="9117891" y="2168451"/>
                <a:ext cx="22320" cy="361440"/>
              </p14:xfrm>
            </p:contentPart>
          </mc:Choice>
          <mc:Fallback xmlns="">
            <p:pic>
              <p:nvPicPr>
                <p:cNvPr id="64" name="Ink 63">
                  <a:extLst>
                    <a:ext uri="{FF2B5EF4-FFF2-40B4-BE49-F238E27FC236}">
                      <a16:creationId xmlns:a16="http://schemas.microsoft.com/office/drawing/2014/main" id="{8C19AB50-4AB0-E6AE-89A4-448B694154FC}"/>
                    </a:ext>
                  </a:extLst>
                </p:cNvPr>
                <p:cNvPicPr/>
                <p:nvPr/>
              </p:nvPicPr>
              <p:blipFill>
                <a:blip r:embed="rId34"/>
                <a:stretch>
                  <a:fillRect/>
                </a:stretch>
              </p:blipFill>
              <p:spPr>
                <a:xfrm>
                  <a:off x="9100251" y="2150451"/>
                  <a:ext cx="579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5" name="Ink 64">
                  <a:extLst>
                    <a:ext uri="{FF2B5EF4-FFF2-40B4-BE49-F238E27FC236}">
                      <a16:creationId xmlns:a16="http://schemas.microsoft.com/office/drawing/2014/main" id="{48943B07-E916-6453-9295-7FB551CBFCB4}"/>
                    </a:ext>
                  </a:extLst>
                </p14:cNvPr>
                <p14:cNvContentPartPr/>
                <p14:nvPr/>
              </p14:nvContentPartPr>
              <p14:xfrm>
                <a:off x="9113571" y="2173131"/>
                <a:ext cx="367560" cy="38160"/>
              </p14:xfrm>
            </p:contentPart>
          </mc:Choice>
          <mc:Fallback xmlns="">
            <p:pic>
              <p:nvPicPr>
                <p:cNvPr id="65" name="Ink 64">
                  <a:extLst>
                    <a:ext uri="{FF2B5EF4-FFF2-40B4-BE49-F238E27FC236}">
                      <a16:creationId xmlns:a16="http://schemas.microsoft.com/office/drawing/2014/main" id="{48943B07-E916-6453-9295-7FB551CBFCB4}"/>
                    </a:ext>
                  </a:extLst>
                </p:cNvPr>
                <p:cNvPicPr/>
                <p:nvPr/>
              </p:nvPicPr>
              <p:blipFill>
                <a:blip r:embed="rId36"/>
                <a:stretch>
                  <a:fillRect/>
                </a:stretch>
              </p:blipFill>
              <p:spPr>
                <a:xfrm>
                  <a:off x="9095571" y="2155491"/>
                  <a:ext cx="4032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6" name="Ink 65">
                  <a:extLst>
                    <a:ext uri="{FF2B5EF4-FFF2-40B4-BE49-F238E27FC236}">
                      <a16:creationId xmlns:a16="http://schemas.microsoft.com/office/drawing/2014/main" id="{6F3213E2-2709-E082-4E76-CF0B07BE18DE}"/>
                    </a:ext>
                  </a:extLst>
                </p14:cNvPr>
                <p14:cNvContentPartPr/>
                <p14:nvPr/>
              </p14:nvContentPartPr>
              <p14:xfrm>
                <a:off x="9028251" y="2406411"/>
                <a:ext cx="497160" cy="348840"/>
              </p14:xfrm>
            </p:contentPart>
          </mc:Choice>
          <mc:Fallback xmlns="">
            <p:pic>
              <p:nvPicPr>
                <p:cNvPr id="66" name="Ink 65">
                  <a:extLst>
                    <a:ext uri="{FF2B5EF4-FFF2-40B4-BE49-F238E27FC236}">
                      <a16:creationId xmlns:a16="http://schemas.microsoft.com/office/drawing/2014/main" id="{6F3213E2-2709-E082-4E76-CF0B07BE18DE}"/>
                    </a:ext>
                  </a:extLst>
                </p:cNvPr>
                <p:cNvPicPr/>
                <p:nvPr/>
              </p:nvPicPr>
              <p:blipFill>
                <a:blip r:embed="rId38"/>
                <a:stretch>
                  <a:fillRect/>
                </a:stretch>
              </p:blipFill>
              <p:spPr>
                <a:xfrm>
                  <a:off x="9010611" y="2388411"/>
                  <a:ext cx="5328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7" name="Ink 66">
                  <a:extLst>
                    <a:ext uri="{FF2B5EF4-FFF2-40B4-BE49-F238E27FC236}">
                      <a16:creationId xmlns:a16="http://schemas.microsoft.com/office/drawing/2014/main" id="{3248180A-F2A6-BAD7-58D9-BF95D37690C8}"/>
                    </a:ext>
                  </a:extLst>
                </p14:cNvPr>
                <p14:cNvContentPartPr/>
                <p14:nvPr/>
              </p14:nvContentPartPr>
              <p14:xfrm>
                <a:off x="9752931" y="2512971"/>
                <a:ext cx="199080" cy="290880"/>
              </p14:xfrm>
            </p:contentPart>
          </mc:Choice>
          <mc:Fallback xmlns="">
            <p:pic>
              <p:nvPicPr>
                <p:cNvPr id="67" name="Ink 66">
                  <a:extLst>
                    <a:ext uri="{FF2B5EF4-FFF2-40B4-BE49-F238E27FC236}">
                      <a16:creationId xmlns:a16="http://schemas.microsoft.com/office/drawing/2014/main" id="{3248180A-F2A6-BAD7-58D9-BF95D37690C8}"/>
                    </a:ext>
                  </a:extLst>
                </p:cNvPr>
                <p:cNvPicPr/>
                <p:nvPr/>
              </p:nvPicPr>
              <p:blipFill>
                <a:blip r:embed="rId40"/>
                <a:stretch>
                  <a:fillRect/>
                </a:stretch>
              </p:blipFill>
              <p:spPr>
                <a:xfrm>
                  <a:off x="9735291" y="2494971"/>
                  <a:ext cx="2347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8" name="Ink 67">
                  <a:extLst>
                    <a:ext uri="{FF2B5EF4-FFF2-40B4-BE49-F238E27FC236}">
                      <a16:creationId xmlns:a16="http://schemas.microsoft.com/office/drawing/2014/main" id="{A063C363-4661-92FE-BBA4-760C55DB8230}"/>
                    </a:ext>
                  </a:extLst>
                </p14:cNvPr>
                <p14:cNvContentPartPr/>
                <p14:nvPr/>
              </p14:nvContentPartPr>
              <p14:xfrm>
                <a:off x="9735291" y="2508291"/>
                <a:ext cx="278640" cy="290520"/>
              </p14:xfrm>
            </p:contentPart>
          </mc:Choice>
          <mc:Fallback xmlns="">
            <p:pic>
              <p:nvPicPr>
                <p:cNvPr id="68" name="Ink 67">
                  <a:extLst>
                    <a:ext uri="{FF2B5EF4-FFF2-40B4-BE49-F238E27FC236}">
                      <a16:creationId xmlns:a16="http://schemas.microsoft.com/office/drawing/2014/main" id="{A063C363-4661-92FE-BBA4-760C55DB8230}"/>
                    </a:ext>
                  </a:extLst>
                </p:cNvPr>
                <p:cNvPicPr/>
                <p:nvPr/>
              </p:nvPicPr>
              <p:blipFill>
                <a:blip r:embed="rId42"/>
                <a:stretch>
                  <a:fillRect/>
                </a:stretch>
              </p:blipFill>
              <p:spPr>
                <a:xfrm>
                  <a:off x="9717291" y="2490651"/>
                  <a:ext cx="314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9" name="Ink 68">
                  <a:extLst>
                    <a:ext uri="{FF2B5EF4-FFF2-40B4-BE49-F238E27FC236}">
                      <a16:creationId xmlns:a16="http://schemas.microsoft.com/office/drawing/2014/main" id="{57394FD9-275C-B233-6E3E-BA9857B74991}"/>
                    </a:ext>
                  </a:extLst>
                </p14:cNvPr>
                <p14:cNvContentPartPr/>
                <p14:nvPr/>
              </p14:nvContentPartPr>
              <p14:xfrm>
                <a:off x="10209411" y="2597931"/>
                <a:ext cx="212040" cy="28800"/>
              </p14:xfrm>
            </p:contentPart>
          </mc:Choice>
          <mc:Fallback xmlns="">
            <p:pic>
              <p:nvPicPr>
                <p:cNvPr id="69" name="Ink 68">
                  <a:extLst>
                    <a:ext uri="{FF2B5EF4-FFF2-40B4-BE49-F238E27FC236}">
                      <a16:creationId xmlns:a16="http://schemas.microsoft.com/office/drawing/2014/main" id="{57394FD9-275C-B233-6E3E-BA9857B74991}"/>
                    </a:ext>
                  </a:extLst>
                </p:cNvPr>
                <p:cNvPicPr/>
                <p:nvPr/>
              </p:nvPicPr>
              <p:blipFill>
                <a:blip r:embed="rId44"/>
                <a:stretch>
                  <a:fillRect/>
                </a:stretch>
              </p:blipFill>
              <p:spPr>
                <a:xfrm>
                  <a:off x="10191771" y="2580291"/>
                  <a:ext cx="247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0" name="Ink 69">
                  <a:extLst>
                    <a:ext uri="{FF2B5EF4-FFF2-40B4-BE49-F238E27FC236}">
                      <a16:creationId xmlns:a16="http://schemas.microsoft.com/office/drawing/2014/main" id="{FA56A549-A39D-8457-DA81-FD5016BE12AD}"/>
                    </a:ext>
                  </a:extLst>
                </p14:cNvPr>
                <p14:cNvContentPartPr/>
                <p14:nvPr/>
              </p14:nvContentPartPr>
              <p14:xfrm>
                <a:off x="10051731" y="2721051"/>
                <a:ext cx="177120" cy="32760"/>
              </p14:xfrm>
            </p:contentPart>
          </mc:Choice>
          <mc:Fallback xmlns="">
            <p:pic>
              <p:nvPicPr>
                <p:cNvPr id="70" name="Ink 69">
                  <a:extLst>
                    <a:ext uri="{FF2B5EF4-FFF2-40B4-BE49-F238E27FC236}">
                      <a16:creationId xmlns:a16="http://schemas.microsoft.com/office/drawing/2014/main" id="{FA56A549-A39D-8457-DA81-FD5016BE12AD}"/>
                    </a:ext>
                  </a:extLst>
                </p:cNvPr>
                <p:cNvPicPr/>
                <p:nvPr/>
              </p:nvPicPr>
              <p:blipFill>
                <a:blip r:embed="rId46"/>
                <a:stretch>
                  <a:fillRect/>
                </a:stretch>
              </p:blipFill>
              <p:spPr>
                <a:xfrm>
                  <a:off x="10033731" y="2703411"/>
                  <a:ext cx="212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1" name="Ink 70">
                  <a:extLst>
                    <a:ext uri="{FF2B5EF4-FFF2-40B4-BE49-F238E27FC236}">
                      <a16:creationId xmlns:a16="http://schemas.microsoft.com/office/drawing/2014/main" id="{72E07F55-3036-7209-C3D6-ACF8800A35D3}"/>
                    </a:ext>
                  </a:extLst>
                </p14:cNvPr>
                <p14:cNvContentPartPr/>
                <p14:nvPr/>
              </p14:nvContentPartPr>
              <p14:xfrm>
                <a:off x="10520091" y="2661291"/>
                <a:ext cx="196200" cy="237600"/>
              </p14:xfrm>
            </p:contentPart>
          </mc:Choice>
          <mc:Fallback xmlns="">
            <p:pic>
              <p:nvPicPr>
                <p:cNvPr id="71" name="Ink 70">
                  <a:extLst>
                    <a:ext uri="{FF2B5EF4-FFF2-40B4-BE49-F238E27FC236}">
                      <a16:creationId xmlns:a16="http://schemas.microsoft.com/office/drawing/2014/main" id="{72E07F55-3036-7209-C3D6-ACF8800A35D3}"/>
                    </a:ext>
                  </a:extLst>
                </p:cNvPr>
                <p:cNvPicPr/>
                <p:nvPr/>
              </p:nvPicPr>
              <p:blipFill>
                <a:blip r:embed="rId48"/>
                <a:stretch>
                  <a:fillRect/>
                </a:stretch>
              </p:blipFill>
              <p:spPr>
                <a:xfrm>
                  <a:off x="10502451" y="2643651"/>
                  <a:ext cx="231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6045E9F9-3E52-9C10-FFB1-F2866B432F04}"/>
                    </a:ext>
                  </a:extLst>
                </p14:cNvPr>
                <p14:cNvContentPartPr/>
                <p14:nvPr/>
              </p14:nvContentPartPr>
              <p14:xfrm>
                <a:off x="8845371" y="2963331"/>
                <a:ext cx="237960" cy="45000"/>
              </p14:xfrm>
            </p:contentPart>
          </mc:Choice>
          <mc:Fallback xmlns="">
            <p:pic>
              <p:nvPicPr>
                <p:cNvPr id="72" name="Ink 71">
                  <a:extLst>
                    <a:ext uri="{FF2B5EF4-FFF2-40B4-BE49-F238E27FC236}">
                      <a16:creationId xmlns:a16="http://schemas.microsoft.com/office/drawing/2014/main" id="{6045E9F9-3E52-9C10-FFB1-F2866B432F04}"/>
                    </a:ext>
                  </a:extLst>
                </p:cNvPr>
                <p:cNvPicPr/>
                <p:nvPr/>
              </p:nvPicPr>
              <p:blipFill>
                <a:blip r:embed="rId50"/>
                <a:stretch>
                  <a:fillRect/>
                </a:stretch>
              </p:blipFill>
              <p:spPr>
                <a:xfrm>
                  <a:off x="8827371" y="2945331"/>
                  <a:ext cx="27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3" name="Ink 72">
                  <a:extLst>
                    <a:ext uri="{FF2B5EF4-FFF2-40B4-BE49-F238E27FC236}">
                      <a16:creationId xmlns:a16="http://schemas.microsoft.com/office/drawing/2014/main" id="{1DC2A95A-62C3-0C66-48D6-617A527A74B9}"/>
                    </a:ext>
                  </a:extLst>
                </p14:cNvPr>
                <p14:cNvContentPartPr/>
                <p14:nvPr/>
              </p14:nvContentPartPr>
              <p14:xfrm>
                <a:off x="9029331" y="2839851"/>
                <a:ext cx="42120" cy="290880"/>
              </p14:xfrm>
            </p:contentPart>
          </mc:Choice>
          <mc:Fallback xmlns="">
            <p:pic>
              <p:nvPicPr>
                <p:cNvPr id="73" name="Ink 72">
                  <a:extLst>
                    <a:ext uri="{FF2B5EF4-FFF2-40B4-BE49-F238E27FC236}">
                      <a16:creationId xmlns:a16="http://schemas.microsoft.com/office/drawing/2014/main" id="{1DC2A95A-62C3-0C66-48D6-617A527A74B9}"/>
                    </a:ext>
                  </a:extLst>
                </p:cNvPr>
                <p:cNvPicPr/>
                <p:nvPr/>
              </p:nvPicPr>
              <p:blipFill>
                <a:blip r:embed="rId52"/>
                <a:stretch>
                  <a:fillRect/>
                </a:stretch>
              </p:blipFill>
              <p:spPr>
                <a:xfrm>
                  <a:off x="9011331" y="2822211"/>
                  <a:ext cx="77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5" name="Ink 74">
                  <a:extLst>
                    <a:ext uri="{FF2B5EF4-FFF2-40B4-BE49-F238E27FC236}">
                      <a16:creationId xmlns:a16="http://schemas.microsoft.com/office/drawing/2014/main" id="{F0D49094-8CC6-22B0-6AB7-93916BF8B779}"/>
                    </a:ext>
                  </a:extLst>
                </p14:cNvPr>
                <p14:cNvContentPartPr/>
                <p14:nvPr/>
              </p14:nvContentPartPr>
              <p14:xfrm>
                <a:off x="8067411" y="3127851"/>
                <a:ext cx="531000" cy="304920"/>
              </p14:xfrm>
            </p:contentPart>
          </mc:Choice>
          <mc:Fallback xmlns="">
            <p:pic>
              <p:nvPicPr>
                <p:cNvPr id="75" name="Ink 74">
                  <a:extLst>
                    <a:ext uri="{FF2B5EF4-FFF2-40B4-BE49-F238E27FC236}">
                      <a16:creationId xmlns:a16="http://schemas.microsoft.com/office/drawing/2014/main" id="{F0D49094-8CC6-22B0-6AB7-93916BF8B779}"/>
                    </a:ext>
                  </a:extLst>
                </p:cNvPr>
                <p:cNvPicPr/>
                <p:nvPr/>
              </p:nvPicPr>
              <p:blipFill>
                <a:blip r:embed="rId54"/>
                <a:stretch>
                  <a:fillRect/>
                </a:stretch>
              </p:blipFill>
              <p:spPr>
                <a:xfrm>
                  <a:off x="8049771" y="3110211"/>
                  <a:ext cx="566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6" name="Ink 75">
                  <a:extLst>
                    <a:ext uri="{FF2B5EF4-FFF2-40B4-BE49-F238E27FC236}">
                      <a16:creationId xmlns:a16="http://schemas.microsoft.com/office/drawing/2014/main" id="{F156803B-9C26-F9C1-A3D5-EBA752296DEA}"/>
                    </a:ext>
                  </a:extLst>
                </p14:cNvPr>
                <p14:cNvContentPartPr/>
                <p14:nvPr/>
              </p14:nvContentPartPr>
              <p14:xfrm>
                <a:off x="8767251" y="3261411"/>
                <a:ext cx="39600" cy="231120"/>
              </p14:xfrm>
            </p:contentPart>
          </mc:Choice>
          <mc:Fallback xmlns="">
            <p:pic>
              <p:nvPicPr>
                <p:cNvPr id="76" name="Ink 75">
                  <a:extLst>
                    <a:ext uri="{FF2B5EF4-FFF2-40B4-BE49-F238E27FC236}">
                      <a16:creationId xmlns:a16="http://schemas.microsoft.com/office/drawing/2014/main" id="{F156803B-9C26-F9C1-A3D5-EBA752296DEA}"/>
                    </a:ext>
                  </a:extLst>
                </p:cNvPr>
                <p:cNvPicPr/>
                <p:nvPr/>
              </p:nvPicPr>
              <p:blipFill>
                <a:blip r:embed="rId56"/>
                <a:stretch>
                  <a:fillRect/>
                </a:stretch>
              </p:blipFill>
              <p:spPr>
                <a:xfrm>
                  <a:off x="8749611" y="3243411"/>
                  <a:ext cx="75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7" name="Ink 76">
                  <a:extLst>
                    <a:ext uri="{FF2B5EF4-FFF2-40B4-BE49-F238E27FC236}">
                      <a16:creationId xmlns:a16="http://schemas.microsoft.com/office/drawing/2014/main" id="{DAE1A327-25C1-43A0-BBC2-C2ECE01D6875}"/>
                    </a:ext>
                  </a:extLst>
                </p14:cNvPr>
                <p14:cNvContentPartPr/>
                <p14:nvPr/>
              </p14:nvContentPartPr>
              <p14:xfrm>
                <a:off x="8755731" y="3189051"/>
                <a:ext cx="29520" cy="9360"/>
              </p14:xfrm>
            </p:contentPart>
          </mc:Choice>
          <mc:Fallback xmlns="">
            <p:pic>
              <p:nvPicPr>
                <p:cNvPr id="77" name="Ink 76">
                  <a:extLst>
                    <a:ext uri="{FF2B5EF4-FFF2-40B4-BE49-F238E27FC236}">
                      <a16:creationId xmlns:a16="http://schemas.microsoft.com/office/drawing/2014/main" id="{DAE1A327-25C1-43A0-BBC2-C2ECE01D6875}"/>
                    </a:ext>
                  </a:extLst>
                </p:cNvPr>
                <p:cNvPicPr/>
                <p:nvPr/>
              </p:nvPicPr>
              <p:blipFill>
                <a:blip r:embed="rId58"/>
                <a:stretch>
                  <a:fillRect/>
                </a:stretch>
              </p:blipFill>
              <p:spPr>
                <a:xfrm>
                  <a:off x="8737731" y="3171051"/>
                  <a:ext cx="651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8" name="Ink 77">
                  <a:extLst>
                    <a:ext uri="{FF2B5EF4-FFF2-40B4-BE49-F238E27FC236}">
                      <a16:creationId xmlns:a16="http://schemas.microsoft.com/office/drawing/2014/main" id="{A8F7FF7E-0896-12C2-451F-0B0D6037A738}"/>
                    </a:ext>
                  </a:extLst>
                </p14:cNvPr>
                <p14:cNvContentPartPr/>
                <p14:nvPr/>
              </p14:nvContentPartPr>
              <p14:xfrm>
                <a:off x="9001971" y="3238011"/>
                <a:ext cx="498600" cy="343080"/>
              </p14:xfrm>
            </p:contentPart>
          </mc:Choice>
          <mc:Fallback xmlns="">
            <p:pic>
              <p:nvPicPr>
                <p:cNvPr id="78" name="Ink 77">
                  <a:extLst>
                    <a:ext uri="{FF2B5EF4-FFF2-40B4-BE49-F238E27FC236}">
                      <a16:creationId xmlns:a16="http://schemas.microsoft.com/office/drawing/2014/main" id="{A8F7FF7E-0896-12C2-451F-0B0D6037A738}"/>
                    </a:ext>
                  </a:extLst>
                </p:cNvPr>
                <p:cNvPicPr/>
                <p:nvPr/>
              </p:nvPicPr>
              <p:blipFill>
                <a:blip r:embed="rId60"/>
                <a:stretch>
                  <a:fillRect/>
                </a:stretch>
              </p:blipFill>
              <p:spPr>
                <a:xfrm>
                  <a:off x="8983971" y="3220011"/>
                  <a:ext cx="5342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9" name="Ink 78">
                  <a:extLst>
                    <a:ext uri="{FF2B5EF4-FFF2-40B4-BE49-F238E27FC236}">
                      <a16:creationId xmlns:a16="http://schemas.microsoft.com/office/drawing/2014/main" id="{ADEC2878-D971-7125-EB3D-A653F5F5627E}"/>
                    </a:ext>
                  </a:extLst>
                </p14:cNvPr>
                <p14:cNvContentPartPr/>
                <p14:nvPr/>
              </p14:nvContentPartPr>
              <p14:xfrm>
                <a:off x="9130851" y="3414771"/>
                <a:ext cx="342720" cy="16560"/>
              </p14:xfrm>
            </p:contentPart>
          </mc:Choice>
          <mc:Fallback xmlns="">
            <p:pic>
              <p:nvPicPr>
                <p:cNvPr id="79" name="Ink 78">
                  <a:extLst>
                    <a:ext uri="{FF2B5EF4-FFF2-40B4-BE49-F238E27FC236}">
                      <a16:creationId xmlns:a16="http://schemas.microsoft.com/office/drawing/2014/main" id="{ADEC2878-D971-7125-EB3D-A653F5F5627E}"/>
                    </a:ext>
                  </a:extLst>
                </p:cNvPr>
                <p:cNvPicPr/>
                <p:nvPr/>
              </p:nvPicPr>
              <p:blipFill>
                <a:blip r:embed="rId62"/>
                <a:stretch>
                  <a:fillRect/>
                </a:stretch>
              </p:blipFill>
              <p:spPr>
                <a:xfrm>
                  <a:off x="9113211" y="3397131"/>
                  <a:ext cx="378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0" name="Ink 79">
                  <a:extLst>
                    <a:ext uri="{FF2B5EF4-FFF2-40B4-BE49-F238E27FC236}">
                      <a16:creationId xmlns:a16="http://schemas.microsoft.com/office/drawing/2014/main" id="{E15C7D8C-764A-3D83-6FAC-99DC912D8FC2}"/>
                    </a:ext>
                  </a:extLst>
                </p14:cNvPr>
                <p14:cNvContentPartPr/>
                <p14:nvPr/>
              </p14:nvContentPartPr>
              <p14:xfrm>
                <a:off x="8943291" y="3567051"/>
                <a:ext cx="1013400" cy="202320"/>
              </p14:xfrm>
            </p:contentPart>
          </mc:Choice>
          <mc:Fallback xmlns="">
            <p:pic>
              <p:nvPicPr>
                <p:cNvPr id="80" name="Ink 79">
                  <a:extLst>
                    <a:ext uri="{FF2B5EF4-FFF2-40B4-BE49-F238E27FC236}">
                      <a16:creationId xmlns:a16="http://schemas.microsoft.com/office/drawing/2014/main" id="{E15C7D8C-764A-3D83-6FAC-99DC912D8FC2}"/>
                    </a:ext>
                  </a:extLst>
                </p:cNvPr>
                <p:cNvPicPr/>
                <p:nvPr/>
              </p:nvPicPr>
              <p:blipFill>
                <a:blip r:embed="rId64"/>
                <a:stretch>
                  <a:fillRect/>
                </a:stretch>
              </p:blipFill>
              <p:spPr>
                <a:xfrm>
                  <a:off x="8925291" y="3549411"/>
                  <a:ext cx="1049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1" name="Ink 80">
                  <a:extLst>
                    <a:ext uri="{FF2B5EF4-FFF2-40B4-BE49-F238E27FC236}">
                      <a16:creationId xmlns:a16="http://schemas.microsoft.com/office/drawing/2014/main" id="{54D6D1EA-BE0B-23BB-B00D-B55837816322}"/>
                    </a:ext>
                  </a:extLst>
                </p14:cNvPr>
                <p14:cNvContentPartPr/>
                <p14:nvPr/>
              </p14:nvContentPartPr>
              <p14:xfrm>
                <a:off x="9785331" y="3545811"/>
                <a:ext cx="228240" cy="194040"/>
              </p14:xfrm>
            </p:contentPart>
          </mc:Choice>
          <mc:Fallback xmlns="">
            <p:pic>
              <p:nvPicPr>
                <p:cNvPr id="81" name="Ink 80">
                  <a:extLst>
                    <a:ext uri="{FF2B5EF4-FFF2-40B4-BE49-F238E27FC236}">
                      <a16:creationId xmlns:a16="http://schemas.microsoft.com/office/drawing/2014/main" id="{54D6D1EA-BE0B-23BB-B00D-B55837816322}"/>
                    </a:ext>
                  </a:extLst>
                </p:cNvPr>
                <p:cNvPicPr/>
                <p:nvPr/>
              </p:nvPicPr>
              <p:blipFill>
                <a:blip r:embed="rId66"/>
                <a:stretch>
                  <a:fillRect/>
                </a:stretch>
              </p:blipFill>
              <p:spPr>
                <a:xfrm>
                  <a:off x="9767691" y="3528171"/>
                  <a:ext cx="263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2" name="Ink 81">
                  <a:extLst>
                    <a:ext uri="{FF2B5EF4-FFF2-40B4-BE49-F238E27FC236}">
                      <a16:creationId xmlns:a16="http://schemas.microsoft.com/office/drawing/2014/main" id="{63315AAF-0E08-12DC-3425-E9C7F55D9A88}"/>
                    </a:ext>
                  </a:extLst>
                </p14:cNvPr>
                <p14:cNvContentPartPr/>
                <p14:nvPr/>
              </p14:nvContentPartPr>
              <p14:xfrm>
                <a:off x="10235331" y="3579651"/>
                <a:ext cx="197640" cy="17640"/>
              </p14:xfrm>
            </p:contentPart>
          </mc:Choice>
          <mc:Fallback xmlns="">
            <p:pic>
              <p:nvPicPr>
                <p:cNvPr id="82" name="Ink 81">
                  <a:extLst>
                    <a:ext uri="{FF2B5EF4-FFF2-40B4-BE49-F238E27FC236}">
                      <a16:creationId xmlns:a16="http://schemas.microsoft.com/office/drawing/2014/main" id="{63315AAF-0E08-12DC-3425-E9C7F55D9A88}"/>
                    </a:ext>
                  </a:extLst>
                </p:cNvPr>
                <p:cNvPicPr/>
                <p:nvPr/>
              </p:nvPicPr>
              <p:blipFill>
                <a:blip r:embed="rId68"/>
                <a:stretch>
                  <a:fillRect/>
                </a:stretch>
              </p:blipFill>
              <p:spPr>
                <a:xfrm>
                  <a:off x="10217331" y="3561651"/>
                  <a:ext cx="233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3" name="Ink 82">
                  <a:extLst>
                    <a:ext uri="{FF2B5EF4-FFF2-40B4-BE49-F238E27FC236}">
                      <a16:creationId xmlns:a16="http://schemas.microsoft.com/office/drawing/2014/main" id="{45AE514B-90DF-4B3B-74FF-ED1B0AC94748}"/>
                    </a:ext>
                  </a:extLst>
                </p14:cNvPr>
                <p14:cNvContentPartPr/>
                <p14:nvPr/>
              </p14:nvContentPartPr>
              <p14:xfrm>
                <a:off x="10145691" y="3724011"/>
                <a:ext cx="281520" cy="50400"/>
              </p14:xfrm>
            </p:contentPart>
          </mc:Choice>
          <mc:Fallback xmlns="">
            <p:pic>
              <p:nvPicPr>
                <p:cNvPr id="83" name="Ink 82">
                  <a:extLst>
                    <a:ext uri="{FF2B5EF4-FFF2-40B4-BE49-F238E27FC236}">
                      <a16:creationId xmlns:a16="http://schemas.microsoft.com/office/drawing/2014/main" id="{45AE514B-90DF-4B3B-74FF-ED1B0AC94748}"/>
                    </a:ext>
                  </a:extLst>
                </p:cNvPr>
                <p:cNvPicPr/>
                <p:nvPr/>
              </p:nvPicPr>
              <p:blipFill>
                <a:blip r:embed="rId70"/>
                <a:stretch>
                  <a:fillRect/>
                </a:stretch>
              </p:blipFill>
              <p:spPr>
                <a:xfrm>
                  <a:off x="10127691" y="3706011"/>
                  <a:ext cx="3171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4" name="Ink 83">
                  <a:extLst>
                    <a:ext uri="{FF2B5EF4-FFF2-40B4-BE49-F238E27FC236}">
                      <a16:creationId xmlns:a16="http://schemas.microsoft.com/office/drawing/2014/main" id="{0E15F737-4A70-4725-E5D6-EBC8F090EC16}"/>
                    </a:ext>
                  </a:extLst>
                </p14:cNvPr>
                <p14:cNvContentPartPr/>
                <p14:nvPr/>
              </p14:nvContentPartPr>
              <p14:xfrm>
                <a:off x="10567971" y="3480291"/>
                <a:ext cx="312120" cy="340200"/>
              </p14:xfrm>
            </p:contentPart>
          </mc:Choice>
          <mc:Fallback xmlns="">
            <p:pic>
              <p:nvPicPr>
                <p:cNvPr id="84" name="Ink 83">
                  <a:extLst>
                    <a:ext uri="{FF2B5EF4-FFF2-40B4-BE49-F238E27FC236}">
                      <a16:creationId xmlns:a16="http://schemas.microsoft.com/office/drawing/2014/main" id="{0E15F737-4A70-4725-E5D6-EBC8F090EC16}"/>
                    </a:ext>
                  </a:extLst>
                </p:cNvPr>
                <p:cNvPicPr/>
                <p:nvPr/>
              </p:nvPicPr>
              <p:blipFill>
                <a:blip r:embed="rId72"/>
                <a:stretch>
                  <a:fillRect/>
                </a:stretch>
              </p:blipFill>
              <p:spPr>
                <a:xfrm>
                  <a:off x="10549971" y="3462291"/>
                  <a:ext cx="3477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5" name="Ink 84">
                  <a:extLst>
                    <a:ext uri="{FF2B5EF4-FFF2-40B4-BE49-F238E27FC236}">
                      <a16:creationId xmlns:a16="http://schemas.microsoft.com/office/drawing/2014/main" id="{8B5815D8-28B5-3A63-E470-75BCEB52238D}"/>
                    </a:ext>
                  </a:extLst>
                </p14:cNvPr>
                <p14:cNvContentPartPr/>
                <p14:nvPr/>
              </p14:nvContentPartPr>
              <p14:xfrm>
                <a:off x="10576251" y="3868731"/>
                <a:ext cx="420120" cy="141120"/>
              </p14:xfrm>
            </p:contentPart>
          </mc:Choice>
          <mc:Fallback xmlns="">
            <p:pic>
              <p:nvPicPr>
                <p:cNvPr id="85" name="Ink 84">
                  <a:extLst>
                    <a:ext uri="{FF2B5EF4-FFF2-40B4-BE49-F238E27FC236}">
                      <a16:creationId xmlns:a16="http://schemas.microsoft.com/office/drawing/2014/main" id="{8B5815D8-28B5-3A63-E470-75BCEB52238D}"/>
                    </a:ext>
                  </a:extLst>
                </p:cNvPr>
                <p:cNvPicPr/>
                <p:nvPr/>
              </p:nvPicPr>
              <p:blipFill>
                <a:blip r:embed="rId74"/>
                <a:stretch>
                  <a:fillRect/>
                </a:stretch>
              </p:blipFill>
              <p:spPr>
                <a:xfrm>
                  <a:off x="10558611" y="3850731"/>
                  <a:ext cx="455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2B61FA18-095B-80A0-B48C-E1F3153F69D4}"/>
                    </a:ext>
                  </a:extLst>
                </p14:cNvPr>
                <p14:cNvContentPartPr/>
                <p14:nvPr/>
              </p14:nvContentPartPr>
              <p14:xfrm>
                <a:off x="3839931" y="2363931"/>
                <a:ext cx="342360" cy="612720"/>
              </p14:xfrm>
            </p:contentPart>
          </mc:Choice>
          <mc:Fallback xmlns="">
            <p:pic>
              <p:nvPicPr>
                <p:cNvPr id="58" name="Ink 57">
                  <a:extLst>
                    <a:ext uri="{FF2B5EF4-FFF2-40B4-BE49-F238E27FC236}">
                      <a16:creationId xmlns:a16="http://schemas.microsoft.com/office/drawing/2014/main" id="{2B61FA18-095B-80A0-B48C-E1F3153F69D4}"/>
                    </a:ext>
                  </a:extLst>
                </p:cNvPr>
                <p:cNvPicPr/>
                <p:nvPr/>
              </p:nvPicPr>
              <p:blipFill>
                <a:blip r:embed="rId76"/>
                <a:stretch>
                  <a:fillRect/>
                </a:stretch>
              </p:blipFill>
              <p:spPr>
                <a:xfrm>
                  <a:off x="3821931" y="2345931"/>
                  <a:ext cx="37800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613950A9-779A-D9C7-633A-3A209C10FC16}"/>
                    </a:ext>
                  </a:extLst>
                </p14:cNvPr>
                <p14:cNvContentPartPr/>
                <p14:nvPr/>
              </p14:nvContentPartPr>
              <p14:xfrm>
                <a:off x="4274091" y="2550051"/>
                <a:ext cx="3582360" cy="366480"/>
              </p14:xfrm>
            </p:contentPart>
          </mc:Choice>
          <mc:Fallback xmlns="">
            <p:pic>
              <p:nvPicPr>
                <p:cNvPr id="59" name="Ink 58">
                  <a:extLst>
                    <a:ext uri="{FF2B5EF4-FFF2-40B4-BE49-F238E27FC236}">
                      <a16:creationId xmlns:a16="http://schemas.microsoft.com/office/drawing/2014/main" id="{613950A9-779A-D9C7-633A-3A209C10FC16}"/>
                    </a:ext>
                  </a:extLst>
                </p:cNvPr>
                <p:cNvPicPr/>
                <p:nvPr/>
              </p:nvPicPr>
              <p:blipFill>
                <a:blip r:embed="rId78"/>
                <a:stretch>
                  <a:fillRect/>
                </a:stretch>
              </p:blipFill>
              <p:spPr>
                <a:xfrm>
                  <a:off x="4256451" y="2532051"/>
                  <a:ext cx="36180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7" name="Ink 86">
                  <a:extLst>
                    <a:ext uri="{FF2B5EF4-FFF2-40B4-BE49-F238E27FC236}">
                      <a16:creationId xmlns:a16="http://schemas.microsoft.com/office/drawing/2014/main" id="{4E57E650-414A-3783-1A9C-8684B28779D8}"/>
                    </a:ext>
                  </a:extLst>
                </p14:cNvPr>
                <p14:cNvContentPartPr/>
                <p14:nvPr/>
              </p14:nvContentPartPr>
              <p14:xfrm>
                <a:off x="3754251" y="2550771"/>
                <a:ext cx="174240" cy="311760"/>
              </p14:xfrm>
            </p:contentPart>
          </mc:Choice>
          <mc:Fallback xmlns="">
            <p:pic>
              <p:nvPicPr>
                <p:cNvPr id="87" name="Ink 86">
                  <a:extLst>
                    <a:ext uri="{FF2B5EF4-FFF2-40B4-BE49-F238E27FC236}">
                      <a16:creationId xmlns:a16="http://schemas.microsoft.com/office/drawing/2014/main" id="{4E57E650-414A-3783-1A9C-8684B28779D8}"/>
                    </a:ext>
                  </a:extLst>
                </p:cNvPr>
                <p:cNvPicPr/>
                <p:nvPr/>
              </p:nvPicPr>
              <p:blipFill>
                <a:blip r:embed="rId80"/>
                <a:stretch>
                  <a:fillRect/>
                </a:stretch>
              </p:blipFill>
              <p:spPr>
                <a:xfrm>
                  <a:off x="3736251" y="2533131"/>
                  <a:ext cx="209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776BF75D-9F1F-0C58-122C-CB496332C28C}"/>
                    </a:ext>
                  </a:extLst>
                </p14:cNvPr>
                <p14:cNvContentPartPr/>
                <p14:nvPr/>
              </p14:nvContentPartPr>
              <p14:xfrm>
                <a:off x="3959811" y="952371"/>
                <a:ext cx="3778920" cy="1688760"/>
              </p14:xfrm>
            </p:contentPart>
          </mc:Choice>
          <mc:Fallback xmlns="">
            <p:pic>
              <p:nvPicPr>
                <p:cNvPr id="88" name="Ink 87">
                  <a:extLst>
                    <a:ext uri="{FF2B5EF4-FFF2-40B4-BE49-F238E27FC236}">
                      <a16:creationId xmlns:a16="http://schemas.microsoft.com/office/drawing/2014/main" id="{776BF75D-9F1F-0C58-122C-CB496332C28C}"/>
                    </a:ext>
                  </a:extLst>
                </p:cNvPr>
                <p:cNvPicPr/>
                <p:nvPr/>
              </p:nvPicPr>
              <p:blipFill>
                <a:blip r:embed="rId82"/>
                <a:stretch>
                  <a:fillRect/>
                </a:stretch>
              </p:blipFill>
              <p:spPr>
                <a:xfrm>
                  <a:off x="3942171" y="934731"/>
                  <a:ext cx="381456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6B3271A-A934-3AC7-95D9-90D7778FDFAA}"/>
                    </a:ext>
                  </a:extLst>
                </p14:cNvPr>
                <p14:cNvContentPartPr/>
                <p14:nvPr/>
              </p14:nvContentPartPr>
              <p14:xfrm>
                <a:off x="7943931" y="731331"/>
                <a:ext cx="614160" cy="491400"/>
              </p14:xfrm>
            </p:contentPart>
          </mc:Choice>
          <mc:Fallback xmlns="">
            <p:pic>
              <p:nvPicPr>
                <p:cNvPr id="90" name="Ink 89">
                  <a:extLst>
                    <a:ext uri="{FF2B5EF4-FFF2-40B4-BE49-F238E27FC236}">
                      <a16:creationId xmlns:a16="http://schemas.microsoft.com/office/drawing/2014/main" id="{E6B3271A-A934-3AC7-95D9-90D7778FDFAA}"/>
                    </a:ext>
                  </a:extLst>
                </p:cNvPr>
                <p:cNvPicPr/>
                <p:nvPr/>
              </p:nvPicPr>
              <p:blipFill>
                <a:blip r:embed="rId84"/>
                <a:stretch>
                  <a:fillRect/>
                </a:stretch>
              </p:blipFill>
              <p:spPr>
                <a:xfrm>
                  <a:off x="7926291" y="713691"/>
                  <a:ext cx="64980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B4DCAEFD-28BE-3E3E-77D8-8FACE04DFA49}"/>
                    </a:ext>
                  </a:extLst>
                </p14:cNvPr>
                <p14:cNvContentPartPr/>
                <p14:nvPr/>
              </p14:nvContentPartPr>
              <p14:xfrm>
                <a:off x="8724771" y="846171"/>
                <a:ext cx="52560" cy="375120"/>
              </p14:xfrm>
            </p:contentPart>
          </mc:Choice>
          <mc:Fallback xmlns="">
            <p:pic>
              <p:nvPicPr>
                <p:cNvPr id="91" name="Ink 90">
                  <a:extLst>
                    <a:ext uri="{FF2B5EF4-FFF2-40B4-BE49-F238E27FC236}">
                      <a16:creationId xmlns:a16="http://schemas.microsoft.com/office/drawing/2014/main" id="{B4DCAEFD-28BE-3E3E-77D8-8FACE04DFA49}"/>
                    </a:ext>
                  </a:extLst>
                </p:cNvPr>
                <p:cNvPicPr/>
                <p:nvPr/>
              </p:nvPicPr>
              <p:blipFill>
                <a:blip r:embed="rId86"/>
                <a:stretch>
                  <a:fillRect/>
                </a:stretch>
              </p:blipFill>
              <p:spPr>
                <a:xfrm>
                  <a:off x="8707131" y="828531"/>
                  <a:ext cx="882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29E0796E-9467-84AB-36E9-6DE5740B3CDE}"/>
                    </a:ext>
                  </a:extLst>
                </p14:cNvPr>
                <p14:cNvContentPartPr/>
                <p14:nvPr/>
              </p14:nvContentPartPr>
              <p14:xfrm>
                <a:off x="8721531" y="790371"/>
                <a:ext cx="358560" cy="409320"/>
              </p14:xfrm>
            </p:contentPart>
          </mc:Choice>
          <mc:Fallback xmlns="">
            <p:pic>
              <p:nvPicPr>
                <p:cNvPr id="92" name="Ink 91">
                  <a:extLst>
                    <a:ext uri="{FF2B5EF4-FFF2-40B4-BE49-F238E27FC236}">
                      <a16:creationId xmlns:a16="http://schemas.microsoft.com/office/drawing/2014/main" id="{29E0796E-9467-84AB-36E9-6DE5740B3CDE}"/>
                    </a:ext>
                  </a:extLst>
                </p:cNvPr>
                <p:cNvPicPr/>
                <p:nvPr/>
              </p:nvPicPr>
              <p:blipFill>
                <a:blip r:embed="rId88"/>
                <a:stretch>
                  <a:fillRect/>
                </a:stretch>
              </p:blipFill>
              <p:spPr>
                <a:xfrm>
                  <a:off x="8703531" y="772371"/>
                  <a:ext cx="39420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3" name="Ink 92">
                  <a:extLst>
                    <a:ext uri="{FF2B5EF4-FFF2-40B4-BE49-F238E27FC236}">
                      <a16:creationId xmlns:a16="http://schemas.microsoft.com/office/drawing/2014/main" id="{2BEF672B-44EB-5944-9718-989B2B8043A9}"/>
                    </a:ext>
                  </a:extLst>
                </p14:cNvPr>
                <p14:cNvContentPartPr/>
                <p14:nvPr/>
              </p14:nvContentPartPr>
              <p14:xfrm>
                <a:off x="9151371" y="795051"/>
                <a:ext cx="39240" cy="364320"/>
              </p14:xfrm>
            </p:contentPart>
          </mc:Choice>
          <mc:Fallback xmlns="">
            <p:pic>
              <p:nvPicPr>
                <p:cNvPr id="93" name="Ink 92">
                  <a:extLst>
                    <a:ext uri="{FF2B5EF4-FFF2-40B4-BE49-F238E27FC236}">
                      <a16:creationId xmlns:a16="http://schemas.microsoft.com/office/drawing/2014/main" id="{2BEF672B-44EB-5944-9718-989B2B8043A9}"/>
                    </a:ext>
                  </a:extLst>
                </p:cNvPr>
                <p:cNvPicPr/>
                <p:nvPr/>
              </p:nvPicPr>
              <p:blipFill>
                <a:blip r:embed="rId90"/>
                <a:stretch>
                  <a:fillRect/>
                </a:stretch>
              </p:blipFill>
              <p:spPr>
                <a:xfrm>
                  <a:off x="9133731" y="777411"/>
                  <a:ext cx="748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4" name="Ink 93">
                  <a:extLst>
                    <a:ext uri="{FF2B5EF4-FFF2-40B4-BE49-F238E27FC236}">
                      <a16:creationId xmlns:a16="http://schemas.microsoft.com/office/drawing/2014/main" id="{FD5F6FC3-60E3-696F-CCC6-9D7B7F1D3C44}"/>
                    </a:ext>
                  </a:extLst>
                </p14:cNvPr>
                <p14:cNvContentPartPr/>
                <p14:nvPr/>
              </p14:nvContentPartPr>
              <p14:xfrm>
                <a:off x="9169011" y="862011"/>
                <a:ext cx="388440" cy="25560"/>
              </p14:xfrm>
            </p:contentPart>
          </mc:Choice>
          <mc:Fallback xmlns="">
            <p:pic>
              <p:nvPicPr>
                <p:cNvPr id="94" name="Ink 93">
                  <a:extLst>
                    <a:ext uri="{FF2B5EF4-FFF2-40B4-BE49-F238E27FC236}">
                      <a16:creationId xmlns:a16="http://schemas.microsoft.com/office/drawing/2014/main" id="{FD5F6FC3-60E3-696F-CCC6-9D7B7F1D3C44}"/>
                    </a:ext>
                  </a:extLst>
                </p:cNvPr>
                <p:cNvPicPr/>
                <p:nvPr/>
              </p:nvPicPr>
              <p:blipFill>
                <a:blip r:embed="rId92"/>
                <a:stretch>
                  <a:fillRect/>
                </a:stretch>
              </p:blipFill>
              <p:spPr>
                <a:xfrm>
                  <a:off x="9151011" y="844011"/>
                  <a:ext cx="424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5" name="Ink 94">
                  <a:extLst>
                    <a:ext uri="{FF2B5EF4-FFF2-40B4-BE49-F238E27FC236}">
                      <a16:creationId xmlns:a16="http://schemas.microsoft.com/office/drawing/2014/main" id="{03CC0424-EF63-6DD9-68B1-AFED8656BB9D}"/>
                    </a:ext>
                  </a:extLst>
                </p14:cNvPr>
                <p14:cNvContentPartPr/>
                <p14:nvPr/>
              </p14:nvContentPartPr>
              <p14:xfrm>
                <a:off x="8990451" y="1072971"/>
                <a:ext cx="553680" cy="177120"/>
              </p14:xfrm>
            </p:contentPart>
          </mc:Choice>
          <mc:Fallback xmlns="">
            <p:pic>
              <p:nvPicPr>
                <p:cNvPr id="95" name="Ink 94">
                  <a:extLst>
                    <a:ext uri="{FF2B5EF4-FFF2-40B4-BE49-F238E27FC236}">
                      <a16:creationId xmlns:a16="http://schemas.microsoft.com/office/drawing/2014/main" id="{03CC0424-EF63-6DD9-68B1-AFED8656BB9D}"/>
                    </a:ext>
                  </a:extLst>
                </p:cNvPr>
                <p:cNvPicPr/>
                <p:nvPr/>
              </p:nvPicPr>
              <p:blipFill>
                <a:blip r:embed="rId94"/>
                <a:stretch>
                  <a:fillRect/>
                </a:stretch>
              </p:blipFill>
              <p:spPr>
                <a:xfrm>
                  <a:off x="8972451" y="1054971"/>
                  <a:ext cx="589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6" name="Ink 95">
                  <a:extLst>
                    <a:ext uri="{FF2B5EF4-FFF2-40B4-BE49-F238E27FC236}">
                      <a16:creationId xmlns:a16="http://schemas.microsoft.com/office/drawing/2014/main" id="{A50E9B4F-1FDF-0458-33B1-E6BD187D151E}"/>
                    </a:ext>
                  </a:extLst>
                </p14:cNvPr>
                <p14:cNvContentPartPr/>
                <p14:nvPr/>
              </p14:nvContentPartPr>
              <p14:xfrm>
                <a:off x="9680931" y="1084131"/>
                <a:ext cx="189360" cy="245520"/>
              </p14:xfrm>
            </p:contentPart>
          </mc:Choice>
          <mc:Fallback xmlns="">
            <p:pic>
              <p:nvPicPr>
                <p:cNvPr id="96" name="Ink 95">
                  <a:extLst>
                    <a:ext uri="{FF2B5EF4-FFF2-40B4-BE49-F238E27FC236}">
                      <a16:creationId xmlns:a16="http://schemas.microsoft.com/office/drawing/2014/main" id="{A50E9B4F-1FDF-0458-33B1-E6BD187D151E}"/>
                    </a:ext>
                  </a:extLst>
                </p:cNvPr>
                <p:cNvPicPr/>
                <p:nvPr/>
              </p:nvPicPr>
              <p:blipFill>
                <a:blip r:embed="rId96"/>
                <a:stretch>
                  <a:fillRect/>
                </a:stretch>
              </p:blipFill>
              <p:spPr>
                <a:xfrm>
                  <a:off x="9662931" y="1066491"/>
                  <a:ext cx="2250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7" name="Ink 96">
                  <a:extLst>
                    <a:ext uri="{FF2B5EF4-FFF2-40B4-BE49-F238E27FC236}">
                      <a16:creationId xmlns:a16="http://schemas.microsoft.com/office/drawing/2014/main" id="{1354C0B7-D271-1EAC-3CF0-5F2CC9D8C404}"/>
                    </a:ext>
                  </a:extLst>
                </p14:cNvPr>
                <p14:cNvContentPartPr/>
                <p14:nvPr/>
              </p14:nvContentPartPr>
              <p14:xfrm>
                <a:off x="9718731" y="1160451"/>
                <a:ext cx="201240" cy="224640"/>
              </p14:xfrm>
            </p:contentPart>
          </mc:Choice>
          <mc:Fallback xmlns="">
            <p:pic>
              <p:nvPicPr>
                <p:cNvPr id="97" name="Ink 96">
                  <a:extLst>
                    <a:ext uri="{FF2B5EF4-FFF2-40B4-BE49-F238E27FC236}">
                      <a16:creationId xmlns:a16="http://schemas.microsoft.com/office/drawing/2014/main" id="{1354C0B7-D271-1EAC-3CF0-5F2CC9D8C404}"/>
                    </a:ext>
                  </a:extLst>
                </p:cNvPr>
                <p:cNvPicPr/>
                <p:nvPr/>
              </p:nvPicPr>
              <p:blipFill>
                <a:blip r:embed="rId98"/>
                <a:stretch>
                  <a:fillRect/>
                </a:stretch>
              </p:blipFill>
              <p:spPr>
                <a:xfrm>
                  <a:off x="9700731" y="1142811"/>
                  <a:ext cx="2368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8" name="Ink 97">
                  <a:extLst>
                    <a:ext uri="{FF2B5EF4-FFF2-40B4-BE49-F238E27FC236}">
                      <a16:creationId xmlns:a16="http://schemas.microsoft.com/office/drawing/2014/main" id="{08880AA4-2582-F4C6-5246-299089177502}"/>
                    </a:ext>
                  </a:extLst>
                </p14:cNvPr>
                <p14:cNvContentPartPr/>
                <p14:nvPr/>
              </p14:nvContentPartPr>
              <p14:xfrm>
                <a:off x="10115811" y="1171971"/>
                <a:ext cx="307440" cy="14760"/>
              </p14:xfrm>
            </p:contentPart>
          </mc:Choice>
          <mc:Fallback xmlns="">
            <p:pic>
              <p:nvPicPr>
                <p:cNvPr id="98" name="Ink 97">
                  <a:extLst>
                    <a:ext uri="{FF2B5EF4-FFF2-40B4-BE49-F238E27FC236}">
                      <a16:creationId xmlns:a16="http://schemas.microsoft.com/office/drawing/2014/main" id="{08880AA4-2582-F4C6-5246-299089177502}"/>
                    </a:ext>
                  </a:extLst>
                </p:cNvPr>
                <p:cNvPicPr/>
                <p:nvPr/>
              </p:nvPicPr>
              <p:blipFill>
                <a:blip r:embed="rId100"/>
                <a:stretch>
                  <a:fillRect/>
                </a:stretch>
              </p:blipFill>
              <p:spPr>
                <a:xfrm>
                  <a:off x="10098171" y="1153971"/>
                  <a:ext cx="3430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Ink 98">
                  <a:extLst>
                    <a:ext uri="{FF2B5EF4-FFF2-40B4-BE49-F238E27FC236}">
                      <a16:creationId xmlns:a16="http://schemas.microsoft.com/office/drawing/2014/main" id="{8E567EF6-0688-D251-ABE6-2104623ECF44}"/>
                    </a:ext>
                  </a:extLst>
                </p14:cNvPr>
                <p14:cNvContentPartPr/>
                <p14:nvPr/>
              </p14:nvContentPartPr>
              <p14:xfrm>
                <a:off x="10081611" y="1263051"/>
                <a:ext cx="359640" cy="87480"/>
              </p14:xfrm>
            </p:contentPart>
          </mc:Choice>
          <mc:Fallback xmlns="">
            <p:pic>
              <p:nvPicPr>
                <p:cNvPr id="99" name="Ink 98">
                  <a:extLst>
                    <a:ext uri="{FF2B5EF4-FFF2-40B4-BE49-F238E27FC236}">
                      <a16:creationId xmlns:a16="http://schemas.microsoft.com/office/drawing/2014/main" id="{8E567EF6-0688-D251-ABE6-2104623ECF44}"/>
                    </a:ext>
                  </a:extLst>
                </p:cNvPr>
                <p:cNvPicPr/>
                <p:nvPr/>
              </p:nvPicPr>
              <p:blipFill>
                <a:blip r:embed="rId102"/>
                <a:stretch>
                  <a:fillRect/>
                </a:stretch>
              </p:blipFill>
              <p:spPr>
                <a:xfrm>
                  <a:off x="10063971" y="1245051"/>
                  <a:ext cx="395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Ink 99">
                  <a:extLst>
                    <a:ext uri="{FF2B5EF4-FFF2-40B4-BE49-F238E27FC236}">
                      <a16:creationId xmlns:a16="http://schemas.microsoft.com/office/drawing/2014/main" id="{1A649C2E-4F27-430A-2A89-E17F71EC5316}"/>
                    </a:ext>
                  </a:extLst>
                </p14:cNvPr>
                <p14:cNvContentPartPr/>
                <p14:nvPr/>
              </p14:nvContentPartPr>
              <p14:xfrm>
                <a:off x="10533771" y="1022931"/>
                <a:ext cx="282240" cy="303120"/>
              </p14:xfrm>
            </p:contentPart>
          </mc:Choice>
          <mc:Fallback xmlns="">
            <p:pic>
              <p:nvPicPr>
                <p:cNvPr id="100" name="Ink 99">
                  <a:extLst>
                    <a:ext uri="{FF2B5EF4-FFF2-40B4-BE49-F238E27FC236}">
                      <a16:creationId xmlns:a16="http://schemas.microsoft.com/office/drawing/2014/main" id="{1A649C2E-4F27-430A-2A89-E17F71EC5316}"/>
                    </a:ext>
                  </a:extLst>
                </p:cNvPr>
                <p:cNvPicPr/>
                <p:nvPr/>
              </p:nvPicPr>
              <p:blipFill>
                <a:blip r:embed="rId104"/>
                <a:stretch>
                  <a:fillRect/>
                </a:stretch>
              </p:blipFill>
              <p:spPr>
                <a:xfrm>
                  <a:off x="10515771" y="1005291"/>
                  <a:ext cx="3178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Ink 100">
                  <a:extLst>
                    <a:ext uri="{FF2B5EF4-FFF2-40B4-BE49-F238E27FC236}">
                      <a16:creationId xmlns:a16="http://schemas.microsoft.com/office/drawing/2014/main" id="{10294841-9503-225E-6499-48E25F109C41}"/>
                    </a:ext>
                  </a:extLst>
                </p14:cNvPr>
                <p14:cNvContentPartPr/>
                <p14:nvPr/>
              </p14:nvContentPartPr>
              <p14:xfrm>
                <a:off x="10486611" y="1390851"/>
                <a:ext cx="486360" cy="72000"/>
              </p14:xfrm>
            </p:contentPart>
          </mc:Choice>
          <mc:Fallback xmlns="">
            <p:pic>
              <p:nvPicPr>
                <p:cNvPr id="101" name="Ink 100">
                  <a:extLst>
                    <a:ext uri="{FF2B5EF4-FFF2-40B4-BE49-F238E27FC236}">
                      <a16:creationId xmlns:a16="http://schemas.microsoft.com/office/drawing/2014/main" id="{10294841-9503-225E-6499-48E25F109C41}"/>
                    </a:ext>
                  </a:extLst>
                </p:cNvPr>
                <p:cNvPicPr/>
                <p:nvPr/>
              </p:nvPicPr>
              <p:blipFill>
                <a:blip r:embed="rId106"/>
                <a:stretch>
                  <a:fillRect/>
                </a:stretch>
              </p:blipFill>
              <p:spPr>
                <a:xfrm>
                  <a:off x="10468971" y="1372851"/>
                  <a:ext cx="5220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 name="Ink 102">
                  <a:extLst>
                    <a:ext uri="{FF2B5EF4-FFF2-40B4-BE49-F238E27FC236}">
                      <a16:creationId xmlns:a16="http://schemas.microsoft.com/office/drawing/2014/main" id="{7C6C46AA-CC45-8C77-1208-A226BD590042}"/>
                    </a:ext>
                  </a:extLst>
                </p14:cNvPr>
                <p14:cNvContentPartPr/>
                <p14:nvPr/>
              </p14:nvContentPartPr>
              <p14:xfrm>
                <a:off x="8857971" y="1484811"/>
                <a:ext cx="283320" cy="18000"/>
              </p14:xfrm>
            </p:contentPart>
          </mc:Choice>
          <mc:Fallback xmlns="">
            <p:pic>
              <p:nvPicPr>
                <p:cNvPr id="103" name="Ink 102">
                  <a:extLst>
                    <a:ext uri="{FF2B5EF4-FFF2-40B4-BE49-F238E27FC236}">
                      <a16:creationId xmlns:a16="http://schemas.microsoft.com/office/drawing/2014/main" id="{7C6C46AA-CC45-8C77-1208-A226BD590042}"/>
                    </a:ext>
                  </a:extLst>
                </p:cNvPr>
                <p:cNvPicPr/>
                <p:nvPr/>
              </p:nvPicPr>
              <p:blipFill>
                <a:blip r:embed="rId108"/>
                <a:stretch>
                  <a:fillRect/>
                </a:stretch>
              </p:blipFill>
              <p:spPr>
                <a:xfrm>
                  <a:off x="8840331" y="1466811"/>
                  <a:ext cx="318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4" name="Ink 103">
                  <a:extLst>
                    <a:ext uri="{FF2B5EF4-FFF2-40B4-BE49-F238E27FC236}">
                      <a16:creationId xmlns:a16="http://schemas.microsoft.com/office/drawing/2014/main" id="{15CBF7E2-AFF8-54F2-BE80-3BC2F239A874}"/>
                    </a:ext>
                  </a:extLst>
                </p14:cNvPr>
                <p14:cNvContentPartPr/>
                <p14:nvPr/>
              </p14:nvContentPartPr>
              <p14:xfrm>
                <a:off x="8971371" y="1450251"/>
                <a:ext cx="48960" cy="198720"/>
              </p14:xfrm>
            </p:contentPart>
          </mc:Choice>
          <mc:Fallback xmlns="">
            <p:pic>
              <p:nvPicPr>
                <p:cNvPr id="104" name="Ink 103">
                  <a:extLst>
                    <a:ext uri="{FF2B5EF4-FFF2-40B4-BE49-F238E27FC236}">
                      <a16:creationId xmlns:a16="http://schemas.microsoft.com/office/drawing/2014/main" id="{15CBF7E2-AFF8-54F2-BE80-3BC2F239A874}"/>
                    </a:ext>
                  </a:extLst>
                </p:cNvPr>
                <p:cNvPicPr/>
                <p:nvPr/>
              </p:nvPicPr>
              <p:blipFill>
                <a:blip r:embed="rId110"/>
                <a:stretch>
                  <a:fillRect/>
                </a:stretch>
              </p:blipFill>
              <p:spPr>
                <a:xfrm>
                  <a:off x="8953371" y="1432251"/>
                  <a:ext cx="846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5" name="Ink 104">
                  <a:extLst>
                    <a:ext uri="{FF2B5EF4-FFF2-40B4-BE49-F238E27FC236}">
                      <a16:creationId xmlns:a16="http://schemas.microsoft.com/office/drawing/2014/main" id="{99D97114-20E2-44B6-8EF8-0CF3A457F9AC}"/>
                    </a:ext>
                  </a:extLst>
                </p14:cNvPr>
                <p14:cNvContentPartPr/>
                <p14:nvPr/>
              </p14:nvContentPartPr>
              <p14:xfrm>
                <a:off x="8051931" y="1477251"/>
                <a:ext cx="542520" cy="387000"/>
              </p14:xfrm>
            </p:contentPart>
          </mc:Choice>
          <mc:Fallback xmlns="">
            <p:pic>
              <p:nvPicPr>
                <p:cNvPr id="105" name="Ink 104">
                  <a:extLst>
                    <a:ext uri="{FF2B5EF4-FFF2-40B4-BE49-F238E27FC236}">
                      <a16:creationId xmlns:a16="http://schemas.microsoft.com/office/drawing/2014/main" id="{99D97114-20E2-44B6-8EF8-0CF3A457F9AC}"/>
                    </a:ext>
                  </a:extLst>
                </p:cNvPr>
                <p:cNvPicPr/>
                <p:nvPr/>
              </p:nvPicPr>
              <p:blipFill>
                <a:blip r:embed="rId112"/>
                <a:stretch>
                  <a:fillRect/>
                </a:stretch>
              </p:blipFill>
              <p:spPr>
                <a:xfrm>
                  <a:off x="8033931" y="1459611"/>
                  <a:ext cx="5781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6" name="Ink 105">
                  <a:extLst>
                    <a:ext uri="{FF2B5EF4-FFF2-40B4-BE49-F238E27FC236}">
                      <a16:creationId xmlns:a16="http://schemas.microsoft.com/office/drawing/2014/main" id="{BAF5A3D5-949C-BE2E-1CFA-4CC7AF018280}"/>
                    </a:ext>
                  </a:extLst>
                </p14:cNvPr>
                <p14:cNvContentPartPr/>
                <p14:nvPr/>
              </p14:nvContentPartPr>
              <p14:xfrm>
                <a:off x="8722971" y="1721691"/>
                <a:ext cx="50040" cy="243360"/>
              </p14:xfrm>
            </p:contentPart>
          </mc:Choice>
          <mc:Fallback xmlns="">
            <p:pic>
              <p:nvPicPr>
                <p:cNvPr id="106" name="Ink 105">
                  <a:extLst>
                    <a:ext uri="{FF2B5EF4-FFF2-40B4-BE49-F238E27FC236}">
                      <a16:creationId xmlns:a16="http://schemas.microsoft.com/office/drawing/2014/main" id="{BAF5A3D5-949C-BE2E-1CFA-4CC7AF018280}"/>
                    </a:ext>
                  </a:extLst>
                </p:cNvPr>
                <p:cNvPicPr/>
                <p:nvPr/>
              </p:nvPicPr>
              <p:blipFill>
                <a:blip r:embed="rId114"/>
                <a:stretch>
                  <a:fillRect/>
                </a:stretch>
              </p:blipFill>
              <p:spPr>
                <a:xfrm>
                  <a:off x="8704971" y="1704051"/>
                  <a:ext cx="856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7" name="Ink 106">
                  <a:extLst>
                    <a:ext uri="{FF2B5EF4-FFF2-40B4-BE49-F238E27FC236}">
                      <a16:creationId xmlns:a16="http://schemas.microsoft.com/office/drawing/2014/main" id="{FA991C4A-052A-D4D0-D9B1-A14F25058AE8}"/>
                    </a:ext>
                  </a:extLst>
                </p14:cNvPr>
                <p14:cNvContentPartPr/>
                <p14:nvPr/>
              </p14:nvContentPartPr>
              <p14:xfrm>
                <a:off x="8764011" y="1645731"/>
                <a:ext cx="7560" cy="1800"/>
              </p14:xfrm>
            </p:contentPart>
          </mc:Choice>
          <mc:Fallback xmlns="">
            <p:pic>
              <p:nvPicPr>
                <p:cNvPr id="107" name="Ink 106">
                  <a:extLst>
                    <a:ext uri="{FF2B5EF4-FFF2-40B4-BE49-F238E27FC236}">
                      <a16:creationId xmlns:a16="http://schemas.microsoft.com/office/drawing/2014/main" id="{FA991C4A-052A-D4D0-D9B1-A14F25058AE8}"/>
                    </a:ext>
                  </a:extLst>
                </p:cNvPr>
                <p:cNvPicPr/>
                <p:nvPr/>
              </p:nvPicPr>
              <p:blipFill>
                <a:blip r:embed="rId116"/>
                <a:stretch>
                  <a:fillRect/>
                </a:stretch>
              </p:blipFill>
              <p:spPr>
                <a:xfrm>
                  <a:off x="8746371" y="1627731"/>
                  <a:ext cx="43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8" name="Ink 107">
                  <a:extLst>
                    <a:ext uri="{FF2B5EF4-FFF2-40B4-BE49-F238E27FC236}">
                      <a16:creationId xmlns:a16="http://schemas.microsoft.com/office/drawing/2014/main" id="{3D712744-A474-9D1A-EB10-3437B73626E9}"/>
                    </a:ext>
                  </a:extLst>
                </p14:cNvPr>
                <p14:cNvContentPartPr/>
                <p14:nvPr/>
              </p14:nvContentPartPr>
              <p14:xfrm>
                <a:off x="8965971" y="1635651"/>
                <a:ext cx="498600" cy="320760"/>
              </p14:xfrm>
            </p:contentPart>
          </mc:Choice>
          <mc:Fallback xmlns="">
            <p:pic>
              <p:nvPicPr>
                <p:cNvPr id="108" name="Ink 107">
                  <a:extLst>
                    <a:ext uri="{FF2B5EF4-FFF2-40B4-BE49-F238E27FC236}">
                      <a16:creationId xmlns:a16="http://schemas.microsoft.com/office/drawing/2014/main" id="{3D712744-A474-9D1A-EB10-3437B73626E9}"/>
                    </a:ext>
                  </a:extLst>
                </p:cNvPr>
                <p:cNvPicPr/>
                <p:nvPr/>
              </p:nvPicPr>
              <p:blipFill>
                <a:blip r:embed="rId118"/>
                <a:stretch>
                  <a:fillRect/>
                </a:stretch>
              </p:blipFill>
              <p:spPr>
                <a:xfrm>
                  <a:off x="8948331" y="1617651"/>
                  <a:ext cx="53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9" name="Ink 108">
                  <a:extLst>
                    <a:ext uri="{FF2B5EF4-FFF2-40B4-BE49-F238E27FC236}">
                      <a16:creationId xmlns:a16="http://schemas.microsoft.com/office/drawing/2014/main" id="{FFDC5451-04D2-BE18-5036-7D7D7AD4FF00}"/>
                    </a:ext>
                  </a:extLst>
                </p14:cNvPr>
                <p14:cNvContentPartPr/>
                <p14:nvPr/>
              </p14:nvContentPartPr>
              <p14:xfrm>
                <a:off x="8981451" y="1786851"/>
                <a:ext cx="506520" cy="75960"/>
              </p14:xfrm>
            </p:contentPart>
          </mc:Choice>
          <mc:Fallback xmlns="">
            <p:pic>
              <p:nvPicPr>
                <p:cNvPr id="109" name="Ink 108">
                  <a:extLst>
                    <a:ext uri="{FF2B5EF4-FFF2-40B4-BE49-F238E27FC236}">
                      <a16:creationId xmlns:a16="http://schemas.microsoft.com/office/drawing/2014/main" id="{FFDC5451-04D2-BE18-5036-7D7D7AD4FF00}"/>
                    </a:ext>
                  </a:extLst>
                </p:cNvPr>
                <p:cNvPicPr/>
                <p:nvPr/>
              </p:nvPicPr>
              <p:blipFill>
                <a:blip r:embed="rId120"/>
                <a:stretch>
                  <a:fillRect/>
                </a:stretch>
              </p:blipFill>
              <p:spPr>
                <a:xfrm>
                  <a:off x="8963451" y="1768851"/>
                  <a:ext cx="542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0" name="Ink 109">
                  <a:extLst>
                    <a:ext uri="{FF2B5EF4-FFF2-40B4-BE49-F238E27FC236}">
                      <a16:creationId xmlns:a16="http://schemas.microsoft.com/office/drawing/2014/main" id="{25941AF0-EA83-D32F-EBE6-8ABCBEE89B23}"/>
                    </a:ext>
                  </a:extLst>
                </p14:cNvPr>
                <p14:cNvContentPartPr/>
                <p14:nvPr/>
              </p14:nvContentPartPr>
              <p14:xfrm>
                <a:off x="8904771" y="1923291"/>
                <a:ext cx="560520" cy="87840"/>
              </p14:xfrm>
            </p:contentPart>
          </mc:Choice>
          <mc:Fallback xmlns="">
            <p:pic>
              <p:nvPicPr>
                <p:cNvPr id="110" name="Ink 109">
                  <a:extLst>
                    <a:ext uri="{FF2B5EF4-FFF2-40B4-BE49-F238E27FC236}">
                      <a16:creationId xmlns:a16="http://schemas.microsoft.com/office/drawing/2014/main" id="{25941AF0-EA83-D32F-EBE6-8ABCBEE89B23}"/>
                    </a:ext>
                  </a:extLst>
                </p:cNvPr>
                <p:cNvPicPr/>
                <p:nvPr/>
              </p:nvPicPr>
              <p:blipFill>
                <a:blip r:embed="rId122"/>
                <a:stretch>
                  <a:fillRect/>
                </a:stretch>
              </p:blipFill>
              <p:spPr>
                <a:xfrm>
                  <a:off x="8886771" y="1905291"/>
                  <a:ext cx="596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1" name="Ink 110">
                  <a:extLst>
                    <a:ext uri="{FF2B5EF4-FFF2-40B4-BE49-F238E27FC236}">
                      <a16:creationId xmlns:a16="http://schemas.microsoft.com/office/drawing/2014/main" id="{BCE9F9C2-46A2-6493-F058-D5A06F540F69}"/>
                    </a:ext>
                  </a:extLst>
                </p14:cNvPr>
                <p14:cNvContentPartPr/>
                <p14:nvPr/>
              </p14:nvContentPartPr>
              <p14:xfrm>
                <a:off x="9829971" y="1802691"/>
                <a:ext cx="158040" cy="134640"/>
              </p14:xfrm>
            </p:contentPart>
          </mc:Choice>
          <mc:Fallback xmlns="">
            <p:pic>
              <p:nvPicPr>
                <p:cNvPr id="111" name="Ink 110">
                  <a:extLst>
                    <a:ext uri="{FF2B5EF4-FFF2-40B4-BE49-F238E27FC236}">
                      <a16:creationId xmlns:a16="http://schemas.microsoft.com/office/drawing/2014/main" id="{BCE9F9C2-46A2-6493-F058-D5A06F540F69}"/>
                    </a:ext>
                  </a:extLst>
                </p:cNvPr>
                <p:cNvPicPr/>
                <p:nvPr/>
              </p:nvPicPr>
              <p:blipFill>
                <a:blip r:embed="rId124"/>
                <a:stretch>
                  <a:fillRect/>
                </a:stretch>
              </p:blipFill>
              <p:spPr>
                <a:xfrm>
                  <a:off x="9811971" y="1784691"/>
                  <a:ext cx="193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 name="Ink 111">
                  <a:extLst>
                    <a:ext uri="{FF2B5EF4-FFF2-40B4-BE49-F238E27FC236}">
                      <a16:creationId xmlns:a16="http://schemas.microsoft.com/office/drawing/2014/main" id="{1170A33A-5AF4-E69E-8F56-21A9261CB83A}"/>
                    </a:ext>
                  </a:extLst>
                </p14:cNvPr>
                <p14:cNvContentPartPr/>
                <p14:nvPr/>
              </p14:nvContentPartPr>
              <p14:xfrm>
                <a:off x="9725211" y="1679211"/>
                <a:ext cx="305640" cy="284040"/>
              </p14:xfrm>
            </p:contentPart>
          </mc:Choice>
          <mc:Fallback xmlns="">
            <p:pic>
              <p:nvPicPr>
                <p:cNvPr id="112" name="Ink 111">
                  <a:extLst>
                    <a:ext uri="{FF2B5EF4-FFF2-40B4-BE49-F238E27FC236}">
                      <a16:creationId xmlns:a16="http://schemas.microsoft.com/office/drawing/2014/main" id="{1170A33A-5AF4-E69E-8F56-21A9261CB83A}"/>
                    </a:ext>
                  </a:extLst>
                </p:cNvPr>
                <p:cNvPicPr/>
                <p:nvPr/>
              </p:nvPicPr>
              <p:blipFill>
                <a:blip r:embed="rId126"/>
                <a:stretch>
                  <a:fillRect/>
                </a:stretch>
              </p:blipFill>
              <p:spPr>
                <a:xfrm>
                  <a:off x="9707211" y="1661571"/>
                  <a:ext cx="3412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3" name="Ink 112">
                  <a:extLst>
                    <a:ext uri="{FF2B5EF4-FFF2-40B4-BE49-F238E27FC236}">
                      <a16:creationId xmlns:a16="http://schemas.microsoft.com/office/drawing/2014/main" id="{781A71C4-901A-FD38-BD15-CB58F0564FD7}"/>
                    </a:ext>
                  </a:extLst>
                </p14:cNvPr>
                <p14:cNvContentPartPr/>
                <p14:nvPr/>
              </p14:nvContentPartPr>
              <p14:xfrm>
                <a:off x="10243611" y="1721331"/>
                <a:ext cx="213120" cy="49680"/>
              </p14:xfrm>
            </p:contentPart>
          </mc:Choice>
          <mc:Fallback xmlns="">
            <p:pic>
              <p:nvPicPr>
                <p:cNvPr id="113" name="Ink 112">
                  <a:extLst>
                    <a:ext uri="{FF2B5EF4-FFF2-40B4-BE49-F238E27FC236}">
                      <a16:creationId xmlns:a16="http://schemas.microsoft.com/office/drawing/2014/main" id="{781A71C4-901A-FD38-BD15-CB58F0564FD7}"/>
                    </a:ext>
                  </a:extLst>
                </p:cNvPr>
                <p:cNvPicPr/>
                <p:nvPr/>
              </p:nvPicPr>
              <p:blipFill>
                <a:blip r:embed="rId128"/>
                <a:stretch>
                  <a:fillRect/>
                </a:stretch>
              </p:blipFill>
              <p:spPr>
                <a:xfrm>
                  <a:off x="10225971" y="1703691"/>
                  <a:ext cx="2487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4" name="Ink 113">
                  <a:extLst>
                    <a:ext uri="{FF2B5EF4-FFF2-40B4-BE49-F238E27FC236}">
                      <a16:creationId xmlns:a16="http://schemas.microsoft.com/office/drawing/2014/main" id="{5FB1C91B-6CC3-B403-E028-CF7F4F137E99}"/>
                    </a:ext>
                  </a:extLst>
                </p14:cNvPr>
                <p14:cNvContentPartPr/>
                <p14:nvPr/>
              </p14:nvContentPartPr>
              <p14:xfrm>
                <a:off x="10196451" y="1853451"/>
                <a:ext cx="258840" cy="30600"/>
              </p14:xfrm>
            </p:contentPart>
          </mc:Choice>
          <mc:Fallback xmlns="">
            <p:pic>
              <p:nvPicPr>
                <p:cNvPr id="114" name="Ink 113">
                  <a:extLst>
                    <a:ext uri="{FF2B5EF4-FFF2-40B4-BE49-F238E27FC236}">
                      <a16:creationId xmlns:a16="http://schemas.microsoft.com/office/drawing/2014/main" id="{5FB1C91B-6CC3-B403-E028-CF7F4F137E99}"/>
                    </a:ext>
                  </a:extLst>
                </p:cNvPr>
                <p:cNvPicPr/>
                <p:nvPr/>
              </p:nvPicPr>
              <p:blipFill>
                <a:blip r:embed="rId130"/>
                <a:stretch>
                  <a:fillRect/>
                </a:stretch>
              </p:blipFill>
              <p:spPr>
                <a:xfrm>
                  <a:off x="10178811" y="1835811"/>
                  <a:ext cx="294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5" name="Ink 114">
                  <a:extLst>
                    <a:ext uri="{FF2B5EF4-FFF2-40B4-BE49-F238E27FC236}">
                      <a16:creationId xmlns:a16="http://schemas.microsoft.com/office/drawing/2014/main" id="{4454B7F3-8E7B-5680-98C7-5240676EB702}"/>
                    </a:ext>
                  </a:extLst>
                </p14:cNvPr>
                <p14:cNvContentPartPr/>
                <p14:nvPr/>
              </p14:nvContentPartPr>
              <p14:xfrm>
                <a:off x="10529451" y="1634931"/>
                <a:ext cx="417960" cy="301320"/>
              </p14:xfrm>
            </p:contentPart>
          </mc:Choice>
          <mc:Fallback xmlns="">
            <p:pic>
              <p:nvPicPr>
                <p:cNvPr id="115" name="Ink 114">
                  <a:extLst>
                    <a:ext uri="{FF2B5EF4-FFF2-40B4-BE49-F238E27FC236}">
                      <a16:creationId xmlns:a16="http://schemas.microsoft.com/office/drawing/2014/main" id="{4454B7F3-8E7B-5680-98C7-5240676EB702}"/>
                    </a:ext>
                  </a:extLst>
                </p:cNvPr>
                <p:cNvPicPr/>
                <p:nvPr/>
              </p:nvPicPr>
              <p:blipFill>
                <a:blip r:embed="rId132"/>
                <a:stretch>
                  <a:fillRect/>
                </a:stretch>
              </p:blipFill>
              <p:spPr>
                <a:xfrm>
                  <a:off x="10511811" y="1617291"/>
                  <a:ext cx="453600" cy="336960"/>
                </a:xfrm>
                <a:prstGeom prst="rect">
                  <a:avLst/>
                </a:prstGeom>
              </p:spPr>
            </p:pic>
          </mc:Fallback>
        </mc:AlternateContent>
      </p:grpSp>
    </p:spTree>
    <p:extLst>
      <p:ext uri="{BB962C8B-B14F-4D97-AF65-F5344CB8AC3E}">
        <p14:creationId xmlns:p14="http://schemas.microsoft.com/office/powerpoint/2010/main" val="4007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2000" fill="hold"/>
                                        <p:tgtEl>
                                          <p:spTgt spid="11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p:cTn id="10" dur="2000" fill="hold"/>
                                        <p:tgtEl>
                                          <p:spTgt spid="5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9E12-9ECF-6C0F-1DF4-DBDF4718B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D6651-0013-AD9A-C94A-54467D6460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02908C-D694-3C4C-1642-AF76E35078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9323DB5-77ED-8D80-B3F6-B9E6E92315A0}"/>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712943B-31CB-EE9F-C734-B8420FF9398F}"/>
                  </a:ext>
                </a:extLst>
              </p14:cNvPr>
              <p14:cNvContentPartPr/>
              <p14:nvPr/>
            </p14:nvContentPartPr>
            <p14:xfrm>
              <a:off x="2752371" y="2043171"/>
              <a:ext cx="5700240" cy="1159200"/>
            </p14:xfrm>
          </p:contentPart>
        </mc:Choice>
        <mc:Fallback xmlns="">
          <p:pic>
            <p:nvPicPr>
              <p:cNvPr id="6" name="Ink 5">
                <a:extLst>
                  <a:ext uri="{FF2B5EF4-FFF2-40B4-BE49-F238E27FC236}">
                    <a16:creationId xmlns:a16="http://schemas.microsoft.com/office/drawing/2014/main" id="{2712943B-31CB-EE9F-C734-B8420FF9398F}"/>
                  </a:ext>
                </a:extLst>
              </p:cNvPr>
              <p:cNvPicPr/>
              <p:nvPr/>
            </p:nvPicPr>
            <p:blipFill>
              <a:blip r:embed="rId4"/>
              <a:stretch>
                <a:fillRect/>
              </a:stretch>
            </p:blipFill>
            <p:spPr>
              <a:xfrm>
                <a:off x="2734371" y="2025531"/>
                <a:ext cx="5735880" cy="1194840"/>
              </a:xfrm>
              <a:prstGeom prst="rect">
                <a:avLst/>
              </a:prstGeom>
            </p:spPr>
          </p:pic>
        </mc:Fallback>
      </mc:AlternateContent>
      <p:grpSp>
        <p:nvGrpSpPr>
          <p:cNvPr id="33" name="Group 32">
            <a:extLst>
              <a:ext uri="{FF2B5EF4-FFF2-40B4-BE49-F238E27FC236}">
                <a16:creationId xmlns:a16="http://schemas.microsoft.com/office/drawing/2014/main" id="{C138ED0E-5BE6-1A2F-9A80-C27E1813ED8E}"/>
              </a:ext>
            </a:extLst>
          </p:cNvPr>
          <p:cNvGrpSpPr/>
          <p:nvPr/>
        </p:nvGrpSpPr>
        <p:grpSpPr>
          <a:xfrm>
            <a:off x="2445291" y="1398771"/>
            <a:ext cx="8418960" cy="2936160"/>
            <a:chOff x="2445291" y="1398771"/>
            <a:chExt cx="8418960" cy="29361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F0B32AC-C456-DFB2-B5C1-C79DE414C01B}"/>
                    </a:ext>
                  </a:extLst>
                </p14:cNvPr>
                <p14:cNvContentPartPr/>
                <p14:nvPr/>
              </p14:nvContentPartPr>
              <p14:xfrm>
                <a:off x="8520291" y="1465731"/>
                <a:ext cx="398520" cy="474840"/>
              </p14:xfrm>
            </p:contentPart>
          </mc:Choice>
          <mc:Fallback xmlns="">
            <p:pic>
              <p:nvPicPr>
                <p:cNvPr id="7" name="Ink 6">
                  <a:extLst>
                    <a:ext uri="{FF2B5EF4-FFF2-40B4-BE49-F238E27FC236}">
                      <a16:creationId xmlns:a16="http://schemas.microsoft.com/office/drawing/2014/main" id="{FF0B32AC-C456-DFB2-B5C1-C79DE414C01B}"/>
                    </a:ext>
                  </a:extLst>
                </p:cNvPr>
                <p:cNvPicPr/>
                <p:nvPr/>
              </p:nvPicPr>
              <p:blipFill>
                <a:blip r:embed="rId6"/>
                <a:stretch>
                  <a:fillRect/>
                </a:stretch>
              </p:blipFill>
              <p:spPr>
                <a:xfrm>
                  <a:off x="8502651" y="1447731"/>
                  <a:ext cx="4341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BE99A60-26BC-DDCE-79AE-656C18C6B836}"/>
                    </a:ext>
                  </a:extLst>
                </p14:cNvPr>
                <p14:cNvContentPartPr/>
                <p14:nvPr/>
              </p14:nvContentPartPr>
              <p14:xfrm>
                <a:off x="9130851" y="1560411"/>
                <a:ext cx="6120" cy="282600"/>
              </p14:xfrm>
            </p:contentPart>
          </mc:Choice>
          <mc:Fallback xmlns="">
            <p:pic>
              <p:nvPicPr>
                <p:cNvPr id="8" name="Ink 7">
                  <a:extLst>
                    <a:ext uri="{FF2B5EF4-FFF2-40B4-BE49-F238E27FC236}">
                      <a16:creationId xmlns:a16="http://schemas.microsoft.com/office/drawing/2014/main" id="{1BE99A60-26BC-DDCE-79AE-656C18C6B836}"/>
                    </a:ext>
                  </a:extLst>
                </p:cNvPr>
                <p:cNvPicPr/>
                <p:nvPr/>
              </p:nvPicPr>
              <p:blipFill>
                <a:blip r:embed="rId8"/>
                <a:stretch>
                  <a:fillRect/>
                </a:stretch>
              </p:blipFill>
              <p:spPr>
                <a:xfrm>
                  <a:off x="9113211" y="1542771"/>
                  <a:ext cx="417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3C12D30-0B49-5D3A-6FBE-BD760AF1DC69}"/>
                    </a:ext>
                  </a:extLst>
                </p14:cNvPr>
                <p14:cNvContentPartPr/>
                <p14:nvPr/>
              </p14:nvContentPartPr>
              <p14:xfrm>
                <a:off x="9173331" y="1398771"/>
                <a:ext cx="360" cy="360"/>
              </p14:xfrm>
            </p:contentPart>
          </mc:Choice>
          <mc:Fallback xmlns="">
            <p:pic>
              <p:nvPicPr>
                <p:cNvPr id="9" name="Ink 8">
                  <a:extLst>
                    <a:ext uri="{FF2B5EF4-FFF2-40B4-BE49-F238E27FC236}">
                      <a16:creationId xmlns:a16="http://schemas.microsoft.com/office/drawing/2014/main" id="{53C12D30-0B49-5D3A-6FBE-BD760AF1DC69}"/>
                    </a:ext>
                  </a:extLst>
                </p:cNvPr>
                <p:cNvPicPr/>
                <p:nvPr/>
              </p:nvPicPr>
              <p:blipFill>
                <a:blip r:embed="rId10"/>
                <a:stretch>
                  <a:fillRect/>
                </a:stretch>
              </p:blipFill>
              <p:spPr>
                <a:xfrm>
                  <a:off x="9155691" y="138077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D71201E7-E6E8-EE75-70D4-C8E0525D8B94}"/>
                    </a:ext>
                  </a:extLst>
                </p14:cNvPr>
                <p14:cNvContentPartPr/>
                <p14:nvPr/>
              </p14:nvContentPartPr>
              <p14:xfrm>
                <a:off x="9283491" y="1560411"/>
                <a:ext cx="48240" cy="339480"/>
              </p14:xfrm>
            </p:contentPart>
          </mc:Choice>
          <mc:Fallback xmlns="">
            <p:pic>
              <p:nvPicPr>
                <p:cNvPr id="10" name="Ink 9">
                  <a:extLst>
                    <a:ext uri="{FF2B5EF4-FFF2-40B4-BE49-F238E27FC236}">
                      <a16:creationId xmlns:a16="http://schemas.microsoft.com/office/drawing/2014/main" id="{D71201E7-E6E8-EE75-70D4-C8E0525D8B94}"/>
                    </a:ext>
                  </a:extLst>
                </p:cNvPr>
                <p:cNvPicPr/>
                <p:nvPr/>
              </p:nvPicPr>
              <p:blipFill>
                <a:blip r:embed="rId12"/>
                <a:stretch>
                  <a:fillRect/>
                </a:stretch>
              </p:blipFill>
              <p:spPr>
                <a:xfrm>
                  <a:off x="9265491" y="1542771"/>
                  <a:ext cx="83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25049F-EF96-14FA-2CBF-FB3586351C58}"/>
                    </a:ext>
                  </a:extLst>
                </p14:cNvPr>
                <p14:cNvContentPartPr/>
                <p14:nvPr/>
              </p14:nvContentPartPr>
              <p14:xfrm>
                <a:off x="9382491" y="1504611"/>
                <a:ext cx="313560" cy="231120"/>
              </p14:xfrm>
            </p:contentPart>
          </mc:Choice>
          <mc:Fallback xmlns="">
            <p:pic>
              <p:nvPicPr>
                <p:cNvPr id="11" name="Ink 10">
                  <a:extLst>
                    <a:ext uri="{FF2B5EF4-FFF2-40B4-BE49-F238E27FC236}">
                      <a16:creationId xmlns:a16="http://schemas.microsoft.com/office/drawing/2014/main" id="{D725049F-EF96-14FA-2CBF-FB3586351C58}"/>
                    </a:ext>
                  </a:extLst>
                </p:cNvPr>
                <p:cNvPicPr/>
                <p:nvPr/>
              </p:nvPicPr>
              <p:blipFill>
                <a:blip r:embed="rId14"/>
                <a:stretch>
                  <a:fillRect/>
                </a:stretch>
              </p:blipFill>
              <p:spPr>
                <a:xfrm>
                  <a:off x="9364491" y="1486971"/>
                  <a:ext cx="349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330E4618-0FA2-C3C6-AD9C-D1FCFE41F70F}"/>
                    </a:ext>
                  </a:extLst>
                </p14:cNvPr>
                <p14:cNvContentPartPr/>
                <p14:nvPr/>
              </p14:nvContentPartPr>
              <p14:xfrm>
                <a:off x="9254691" y="1892691"/>
                <a:ext cx="389880" cy="36360"/>
              </p14:xfrm>
            </p:contentPart>
          </mc:Choice>
          <mc:Fallback xmlns="">
            <p:pic>
              <p:nvPicPr>
                <p:cNvPr id="12" name="Ink 11">
                  <a:extLst>
                    <a:ext uri="{FF2B5EF4-FFF2-40B4-BE49-F238E27FC236}">
                      <a16:creationId xmlns:a16="http://schemas.microsoft.com/office/drawing/2014/main" id="{330E4618-0FA2-C3C6-AD9C-D1FCFE41F70F}"/>
                    </a:ext>
                  </a:extLst>
                </p:cNvPr>
                <p:cNvPicPr/>
                <p:nvPr/>
              </p:nvPicPr>
              <p:blipFill>
                <a:blip r:embed="rId16"/>
                <a:stretch>
                  <a:fillRect/>
                </a:stretch>
              </p:blipFill>
              <p:spPr>
                <a:xfrm>
                  <a:off x="9236691" y="1875051"/>
                  <a:ext cx="425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55A716A-E286-5506-60C5-A5AC51A186E7}"/>
                    </a:ext>
                  </a:extLst>
                </p14:cNvPr>
                <p14:cNvContentPartPr/>
                <p14:nvPr/>
              </p14:nvContentPartPr>
              <p14:xfrm>
                <a:off x="9770571" y="1760571"/>
                <a:ext cx="198360" cy="239040"/>
              </p14:xfrm>
            </p:contentPart>
          </mc:Choice>
          <mc:Fallback xmlns="">
            <p:pic>
              <p:nvPicPr>
                <p:cNvPr id="13" name="Ink 12">
                  <a:extLst>
                    <a:ext uri="{FF2B5EF4-FFF2-40B4-BE49-F238E27FC236}">
                      <a16:creationId xmlns:a16="http://schemas.microsoft.com/office/drawing/2014/main" id="{255A716A-E286-5506-60C5-A5AC51A186E7}"/>
                    </a:ext>
                  </a:extLst>
                </p:cNvPr>
                <p:cNvPicPr/>
                <p:nvPr/>
              </p:nvPicPr>
              <p:blipFill>
                <a:blip r:embed="rId18"/>
                <a:stretch>
                  <a:fillRect/>
                </a:stretch>
              </p:blipFill>
              <p:spPr>
                <a:xfrm>
                  <a:off x="9752571" y="1742571"/>
                  <a:ext cx="2340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9F7FA2B-3AC0-92CE-EC9D-C2CD2B941B63}"/>
                    </a:ext>
                  </a:extLst>
                </p14:cNvPr>
                <p14:cNvContentPartPr/>
                <p14:nvPr/>
              </p14:nvContentPartPr>
              <p14:xfrm>
                <a:off x="9803331" y="1777131"/>
                <a:ext cx="231840" cy="230040"/>
              </p14:xfrm>
            </p:contentPart>
          </mc:Choice>
          <mc:Fallback xmlns="">
            <p:pic>
              <p:nvPicPr>
                <p:cNvPr id="16" name="Ink 15">
                  <a:extLst>
                    <a:ext uri="{FF2B5EF4-FFF2-40B4-BE49-F238E27FC236}">
                      <a16:creationId xmlns:a16="http://schemas.microsoft.com/office/drawing/2014/main" id="{99F7FA2B-3AC0-92CE-EC9D-C2CD2B941B63}"/>
                    </a:ext>
                  </a:extLst>
                </p:cNvPr>
                <p:cNvPicPr/>
                <p:nvPr/>
              </p:nvPicPr>
              <p:blipFill>
                <a:blip r:embed="rId20"/>
                <a:stretch>
                  <a:fillRect/>
                </a:stretch>
              </p:blipFill>
              <p:spPr>
                <a:xfrm>
                  <a:off x="9785331" y="1759491"/>
                  <a:ext cx="267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677A7C6D-AAC4-5A85-7BA6-D47ECD7E90FD}"/>
                    </a:ext>
                  </a:extLst>
                </p14:cNvPr>
                <p14:cNvContentPartPr/>
                <p14:nvPr/>
              </p14:nvContentPartPr>
              <p14:xfrm>
                <a:off x="10145691" y="1790091"/>
                <a:ext cx="154800" cy="32760"/>
              </p14:xfrm>
            </p:contentPart>
          </mc:Choice>
          <mc:Fallback xmlns="">
            <p:pic>
              <p:nvPicPr>
                <p:cNvPr id="17" name="Ink 16">
                  <a:extLst>
                    <a:ext uri="{FF2B5EF4-FFF2-40B4-BE49-F238E27FC236}">
                      <a16:creationId xmlns:a16="http://schemas.microsoft.com/office/drawing/2014/main" id="{677A7C6D-AAC4-5A85-7BA6-D47ECD7E90FD}"/>
                    </a:ext>
                  </a:extLst>
                </p:cNvPr>
                <p:cNvPicPr/>
                <p:nvPr/>
              </p:nvPicPr>
              <p:blipFill>
                <a:blip r:embed="rId22"/>
                <a:stretch>
                  <a:fillRect/>
                </a:stretch>
              </p:blipFill>
              <p:spPr>
                <a:xfrm>
                  <a:off x="10127691" y="1772451"/>
                  <a:ext cx="190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C8EFFDA-2472-7E97-367D-356C02300251}"/>
                    </a:ext>
                  </a:extLst>
                </p14:cNvPr>
                <p14:cNvContentPartPr/>
                <p14:nvPr/>
              </p14:nvContentPartPr>
              <p14:xfrm>
                <a:off x="10090251" y="1960731"/>
                <a:ext cx="169920" cy="21600"/>
              </p14:xfrm>
            </p:contentPart>
          </mc:Choice>
          <mc:Fallback xmlns="">
            <p:pic>
              <p:nvPicPr>
                <p:cNvPr id="18" name="Ink 17">
                  <a:extLst>
                    <a:ext uri="{FF2B5EF4-FFF2-40B4-BE49-F238E27FC236}">
                      <a16:creationId xmlns:a16="http://schemas.microsoft.com/office/drawing/2014/main" id="{1C8EFFDA-2472-7E97-367D-356C02300251}"/>
                    </a:ext>
                  </a:extLst>
                </p:cNvPr>
                <p:cNvPicPr/>
                <p:nvPr/>
              </p:nvPicPr>
              <p:blipFill>
                <a:blip r:embed="rId24"/>
                <a:stretch>
                  <a:fillRect/>
                </a:stretch>
              </p:blipFill>
              <p:spPr>
                <a:xfrm>
                  <a:off x="10072251" y="1943091"/>
                  <a:ext cx="2055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4963D102-B981-71B3-611F-E200BA7EF83B}"/>
                    </a:ext>
                  </a:extLst>
                </p14:cNvPr>
                <p14:cNvContentPartPr/>
                <p14:nvPr/>
              </p14:nvContentPartPr>
              <p14:xfrm>
                <a:off x="10508211" y="1780011"/>
                <a:ext cx="175320" cy="222120"/>
              </p14:xfrm>
            </p:contentPart>
          </mc:Choice>
          <mc:Fallback xmlns="">
            <p:pic>
              <p:nvPicPr>
                <p:cNvPr id="19" name="Ink 18">
                  <a:extLst>
                    <a:ext uri="{FF2B5EF4-FFF2-40B4-BE49-F238E27FC236}">
                      <a16:creationId xmlns:a16="http://schemas.microsoft.com/office/drawing/2014/main" id="{4963D102-B981-71B3-611F-E200BA7EF83B}"/>
                    </a:ext>
                  </a:extLst>
                </p:cNvPr>
                <p:cNvPicPr/>
                <p:nvPr/>
              </p:nvPicPr>
              <p:blipFill>
                <a:blip r:embed="rId26"/>
                <a:stretch>
                  <a:fillRect/>
                </a:stretch>
              </p:blipFill>
              <p:spPr>
                <a:xfrm>
                  <a:off x="10490211" y="1762011"/>
                  <a:ext cx="210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6607CEB6-FB6A-5B90-30DF-2D848B3AEDCE}"/>
                    </a:ext>
                  </a:extLst>
                </p14:cNvPr>
                <p14:cNvContentPartPr/>
                <p14:nvPr/>
              </p14:nvContentPartPr>
              <p14:xfrm>
                <a:off x="8513451" y="2176731"/>
                <a:ext cx="2350800" cy="94680"/>
              </p14:xfrm>
            </p:contentPart>
          </mc:Choice>
          <mc:Fallback xmlns="">
            <p:pic>
              <p:nvPicPr>
                <p:cNvPr id="20" name="Ink 19">
                  <a:extLst>
                    <a:ext uri="{FF2B5EF4-FFF2-40B4-BE49-F238E27FC236}">
                      <a16:creationId xmlns:a16="http://schemas.microsoft.com/office/drawing/2014/main" id="{6607CEB6-FB6A-5B90-30DF-2D848B3AEDCE}"/>
                    </a:ext>
                  </a:extLst>
                </p:cNvPr>
                <p:cNvPicPr/>
                <p:nvPr/>
              </p:nvPicPr>
              <p:blipFill>
                <a:blip r:embed="rId28"/>
                <a:stretch>
                  <a:fillRect/>
                </a:stretch>
              </p:blipFill>
              <p:spPr>
                <a:xfrm>
                  <a:off x="8495811" y="2158731"/>
                  <a:ext cx="2386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4AD64B7-D5B3-AD1F-D83D-2E10B37665A7}"/>
                    </a:ext>
                  </a:extLst>
                </p14:cNvPr>
                <p14:cNvContentPartPr/>
                <p14:nvPr/>
              </p14:nvContentPartPr>
              <p14:xfrm>
                <a:off x="9189171" y="2555451"/>
                <a:ext cx="44640" cy="330840"/>
              </p14:xfrm>
            </p:contentPart>
          </mc:Choice>
          <mc:Fallback xmlns="">
            <p:pic>
              <p:nvPicPr>
                <p:cNvPr id="21" name="Ink 20">
                  <a:extLst>
                    <a:ext uri="{FF2B5EF4-FFF2-40B4-BE49-F238E27FC236}">
                      <a16:creationId xmlns:a16="http://schemas.microsoft.com/office/drawing/2014/main" id="{14AD64B7-D5B3-AD1F-D83D-2E10B37665A7}"/>
                    </a:ext>
                  </a:extLst>
                </p:cNvPr>
                <p:cNvPicPr/>
                <p:nvPr/>
              </p:nvPicPr>
              <p:blipFill>
                <a:blip r:embed="rId30"/>
                <a:stretch>
                  <a:fillRect/>
                </a:stretch>
              </p:blipFill>
              <p:spPr>
                <a:xfrm>
                  <a:off x="9171171" y="2537451"/>
                  <a:ext cx="802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5B7F6716-4002-0920-0E00-F17B7705C362}"/>
                    </a:ext>
                  </a:extLst>
                </p14:cNvPr>
                <p14:cNvContentPartPr/>
                <p14:nvPr/>
              </p14:nvContentPartPr>
              <p14:xfrm>
                <a:off x="8977491" y="2500011"/>
                <a:ext cx="571680" cy="72360"/>
              </p14:xfrm>
            </p:contentPart>
          </mc:Choice>
          <mc:Fallback xmlns="">
            <p:pic>
              <p:nvPicPr>
                <p:cNvPr id="22" name="Ink 21">
                  <a:extLst>
                    <a:ext uri="{FF2B5EF4-FFF2-40B4-BE49-F238E27FC236}">
                      <a16:creationId xmlns:a16="http://schemas.microsoft.com/office/drawing/2014/main" id="{5B7F6716-4002-0920-0E00-F17B7705C362}"/>
                    </a:ext>
                  </a:extLst>
                </p:cNvPr>
                <p:cNvPicPr/>
                <p:nvPr/>
              </p:nvPicPr>
              <p:blipFill>
                <a:blip r:embed="rId32"/>
                <a:stretch>
                  <a:fillRect/>
                </a:stretch>
              </p:blipFill>
              <p:spPr>
                <a:xfrm>
                  <a:off x="8959491" y="2482371"/>
                  <a:ext cx="607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E349B22C-30E3-4B2D-94B4-8F551C0D4A5A}"/>
                    </a:ext>
                  </a:extLst>
                </p14:cNvPr>
                <p14:cNvContentPartPr/>
                <p14:nvPr/>
              </p14:nvContentPartPr>
              <p14:xfrm>
                <a:off x="9646731" y="2572371"/>
                <a:ext cx="14040" cy="299160"/>
              </p14:xfrm>
            </p:contentPart>
          </mc:Choice>
          <mc:Fallback xmlns="">
            <p:pic>
              <p:nvPicPr>
                <p:cNvPr id="23" name="Ink 22">
                  <a:extLst>
                    <a:ext uri="{FF2B5EF4-FFF2-40B4-BE49-F238E27FC236}">
                      <a16:creationId xmlns:a16="http://schemas.microsoft.com/office/drawing/2014/main" id="{E349B22C-30E3-4B2D-94B4-8F551C0D4A5A}"/>
                    </a:ext>
                  </a:extLst>
                </p:cNvPr>
                <p:cNvPicPr/>
                <p:nvPr/>
              </p:nvPicPr>
              <p:blipFill>
                <a:blip r:embed="rId34"/>
                <a:stretch>
                  <a:fillRect/>
                </a:stretch>
              </p:blipFill>
              <p:spPr>
                <a:xfrm>
                  <a:off x="9628731" y="2554371"/>
                  <a:ext cx="49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553F31B0-B34B-1E19-155F-DBF93F370C5E}"/>
                    </a:ext>
                  </a:extLst>
                </p14:cNvPr>
                <p14:cNvContentPartPr/>
                <p14:nvPr/>
              </p14:nvContentPartPr>
              <p14:xfrm>
                <a:off x="9625491" y="2506131"/>
                <a:ext cx="398520" cy="74880"/>
              </p14:xfrm>
            </p:contentPart>
          </mc:Choice>
          <mc:Fallback xmlns="">
            <p:pic>
              <p:nvPicPr>
                <p:cNvPr id="24" name="Ink 23">
                  <a:extLst>
                    <a:ext uri="{FF2B5EF4-FFF2-40B4-BE49-F238E27FC236}">
                      <a16:creationId xmlns:a16="http://schemas.microsoft.com/office/drawing/2014/main" id="{553F31B0-B34B-1E19-155F-DBF93F370C5E}"/>
                    </a:ext>
                  </a:extLst>
                </p:cNvPr>
                <p:cNvPicPr/>
                <p:nvPr/>
              </p:nvPicPr>
              <p:blipFill>
                <a:blip r:embed="rId36"/>
                <a:stretch>
                  <a:fillRect/>
                </a:stretch>
              </p:blipFill>
              <p:spPr>
                <a:xfrm>
                  <a:off x="9607491" y="2488491"/>
                  <a:ext cx="434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79329C48-194C-111A-684C-6ED271AFE44D}"/>
                    </a:ext>
                  </a:extLst>
                </p14:cNvPr>
                <p14:cNvContentPartPr/>
                <p14:nvPr/>
              </p14:nvContentPartPr>
              <p14:xfrm>
                <a:off x="9633771" y="2714571"/>
                <a:ext cx="360720" cy="70920"/>
              </p14:xfrm>
            </p:contentPart>
          </mc:Choice>
          <mc:Fallback xmlns="">
            <p:pic>
              <p:nvPicPr>
                <p:cNvPr id="25" name="Ink 24">
                  <a:extLst>
                    <a:ext uri="{FF2B5EF4-FFF2-40B4-BE49-F238E27FC236}">
                      <a16:creationId xmlns:a16="http://schemas.microsoft.com/office/drawing/2014/main" id="{79329C48-194C-111A-684C-6ED271AFE44D}"/>
                    </a:ext>
                  </a:extLst>
                </p:cNvPr>
                <p:cNvPicPr/>
                <p:nvPr/>
              </p:nvPicPr>
              <p:blipFill>
                <a:blip r:embed="rId38"/>
                <a:stretch>
                  <a:fillRect/>
                </a:stretch>
              </p:blipFill>
              <p:spPr>
                <a:xfrm>
                  <a:off x="9616131" y="2696571"/>
                  <a:ext cx="396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C92D932A-DFA6-6784-E813-ABCD6AF7FF10}"/>
                    </a:ext>
                  </a:extLst>
                </p14:cNvPr>
                <p14:cNvContentPartPr/>
                <p14:nvPr/>
              </p14:nvContentPartPr>
              <p14:xfrm>
                <a:off x="9616851" y="2866131"/>
                <a:ext cx="381240" cy="69120"/>
              </p14:xfrm>
            </p:contentPart>
          </mc:Choice>
          <mc:Fallback xmlns="">
            <p:pic>
              <p:nvPicPr>
                <p:cNvPr id="26" name="Ink 25">
                  <a:extLst>
                    <a:ext uri="{FF2B5EF4-FFF2-40B4-BE49-F238E27FC236}">
                      <a16:creationId xmlns:a16="http://schemas.microsoft.com/office/drawing/2014/main" id="{C92D932A-DFA6-6784-E813-ABCD6AF7FF10}"/>
                    </a:ext>
                  </a:extLst>
                </p:cNvPr>
                <p:cNvPicPr/>
                <p:nvPr/>
              </p:nvPicPr>
              <p:blipFill>
                <a:blip r:embed="rId40"/>
                <a:stretch>
                  <a:fillRect/>
                </a:stretch>
              </p:blipFill>
              <p:spPr>
                <a:xfrm>
                  <a:off x="9599211" y="2848131"/>
                  <a:ext cx="416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9DF26AAB-88E9-9D52-51D1-A5150B77CC85}"/>
                    </a:ext>
                  </a:extLst>
                </p14:cNvPr>
                <p14:cNvContentPartPr/>
                <p14:nvPr/>
              </p14:nvContentPartPr>
              <p14:xfrm>
                <a:off x="2445291" y="3174651"/>
                <a:ext cx="5855040" cy="1160280"/>
              </p14:xfrm>
            </p:contentPart>
          </mc:Choice>
          <mc:Fallback xmlns="">
            <p:pic>
              <p:nvPicPr>
                <p:cNvPr id="29" name="Ink 28">
                  <a:extLst>
                    <a:ext uri="{FF2B5EF4-FFF2-40B4-BE49-F238E27FC236}">
                      <a16:creationId xmlns:a16="http://schemas.microsoft.com/office/drawing/2014/main" id="{9DF26AAB-88E9-9D52-51D1-A5150B77CC85}"/>
                    </a:ext>
                  </a:extLst>
                </p:cNvPr>
                <p:cNvPicPr/>
                <p:nvPr/>
              </p:nvPicPr>
              <p:blipFill>
                <a:blip r:embed="rId42"/>
                <a:stretch>
                  <a:fillRect/>
                </a:stretch>
              </p:blipFill>
              <p:spPr>
                <a:xfrm>
                  <a:off x="2427651" y="3156651"/>
                  <a:ext cx="5890680" cy="119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0BD7ACA2-D7EE-C053-A6BD-091097050C28}"/>
                  </a:ext>
                </a:extLst>
              </p14:cNvPr>
              <p14:cNvContentPartPr/>
              <p14:nvPr/>
            </p14:nvContentPartPr>
            <p14:xfrm>
              <a:off x="8329491" y="4585851"/>
              <a:ext cx="3465360" cy="215640"/>
            </p14:xfrm>
          </p:contentPart>
        </mc:Choice>
        <mc:Fallback xmlns="">
          <p:pic>
            <p:nvPicPr>
              <p:cNvPr id="48" name="Ink 47">
                <a:extLst>
                  <a:ext uri="{FF2B5EF4-FFF2-40B4-BE49-F238E27FC236}">
                    <a16:creationId xmlns:a16="http://schemas.microsoft.com/office/drawing/2014/main" id="{0BD7ACA2-D7EE-C053-A6BD-091097050C28}"/>
                  </a:ext>
                </a:extLst>
              </p:cNvPr>
              <p:cNvPicPr/>
              <p:nvPr/>
            </p:nvPicPr>
            <p:blipFill>
              <a:blip r:embed="rId44"/>
              <a:stretch>
                <a:fillRect/>
              </a:stretch>
            </p:blipFill>
            <p:spPr>
              <a:xfrm>
                <a:off x="8311491" y="4567851"/>
                <a:ext cx="3501000" cy="251280"/>
              </a:xfrm>
              <a:prstGeom prst="rect">
                <a:avLst/>
              </a:prstGeom>
            </p:spPr>
          </p:pic>
        </mc:Fallback>
      </mc:AlternateContent>
      <p:grpSp>
        <p:nvGrpSpPr>
          <p:cNvPr id="119" name="Group 118">
            <a:extLst>
              <a:ext uri="{FF2B5EF4-FFF2-40B4-BE49-F238E27FC236}">
                <a16:creationId xmlns:a16="http://schemas.microsoft.com/office/drawing/2014/main" id="{4E52758A-EB87-84B4-462A-230CB4CD23FC}"/>
              </a:ext>
            </a:extLst>
          </p:cNvPr>
          <p:cNvGrpSpPr/>
          <p:nvPr/>
        </p:nvGrpSpPr>
        <p:grpSpPr>
          <a:xfrm>
            <a:off x="8638371" y="3821571"/>
            <a:ext cx="2472840" cy="642960"/>
            <a:chOff x="8638371" y="3821571"/>
            <a:chExt cx="2472840" cy="642960"/>
          </a:xfrm>
        </p:grpSpPr>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24A358E4-00AA-3427-D0F3-71D67CEAAD3C}"/>
                    </a:ext>
                  </a:extLst>
                </p14:cNvPr>
                <p14:cNvContentPartPr/>
                <p14:nvPr/>
              </p14:nvContentPartPr>
              <p14:xfrm>
                <a:off x="8638371" y="3830931"/>
                <a:ext cx="362520" cy="401040"/>
              </p14:xfrm>
            </p:contentPart>
          </mc:Choice>
          <mc:Fallback xmlns="">
            <p:pic>
              <p:nvPicPr>
                <p:cNvPr id="34" name="Ink 33">
                  <a:extLst>
                    <a:ext uri="{FF2B5EF4-FFF2-40B4-BE49-F238E27FC236}">
                      <a16:creationId xmlns:a16="http://schemas.microsoft.com/office/drawing/2014/main" id="{24A358E4-00AA-3427-D0F3-71D67CEAAD3C}"/>
                    </a:ext>
                  </a:extLst>
                </p:cNvPr>
                <p:cNvPicPr/>
                <p:nvPr/>
              </p:nvPicPr>
              <p:blipFill>
                <a:blip r:embed="rId46"/>
                <a:stretch>
                  <a:fillRect/>
                </a:stretch>
              </p:blipFill>
              <p:spPr>
                <a:xfrm>
                  <a:off x="8620731" y="3813291"/>
                  <a:ext cx="3981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267063FF-CC7E-0033-A303-E000748780DB}"/>
                    </a:ext>
                  </a:extLst>
                </p14:cNvPr>
                <p14:cNvContentPartPr/>
                <p14:nvPr/>
              </p14:nvContentPartPr>
              <p14:xfrm>
                <a:off x="9248211" y="3987891"/>
                <a:ext cx="6840" cy="271080"/>
              </p14:xfrm>
            </p:contentPart>
          </mc:Choice>
          <mc:Fallback xmlns="">
            <p:pic>
              <p:nvPicPr>
                <p:cNvPr id="35" name="Ink 34">
                  <a:extLst>
                    <a:ext uri="{FF2B5EF4-FFF2-40B4-BE49-F238E27FC236}">
                      <a16:creationId xmlns:a16="http://schemas.microsoft.com/office/drawing/2014/main" id="{267063FF-CC7E-0033-A303-E000748780DB}"/>
                    </a:ext>
                  </a:extLst>
                </p:cNvPr>
                <p:cNvPicPr/>
                <p:nvPr/>
              </p:nvPicPr>
              <p:blipFill>
                <a:blip r:embed="rId48"/>
                <a:stretch>
                  <a:fillRect/>
                </a:stretch>
              </p:blipFill>
              <p:spPr>
                <a:xfrm>
                  <a:off x="9230571" y="3970251"/>
                  <a:ext cx="42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D5C7FB23-2ACA-2733-D31B-0A22F6761468}"/>
                    </a:ext>
                  </a:extLst>
                </p14:cNvPr>
                <p14:cNvContentPartPr/>
                <p14:nvPr/>
              </p14:nvContentPartPr>
              <p14:xfrm>
                <a:off x="9224451" y="3843531"/>
                <a:ext cx="38160" cy="3960"/>
              </p14:xfrm>
            </p:contentPart>
          </mc:Choice>
          <mc:Fallback xmlns="">
            <p:pic>
              <p:nvPicPr>
                <p:cNvPr id="36" name="Ink 35">
                  <a:extLst>
                    <a:ext uri="{FF2B5EF4-FFF2-40B4-BE49-F238E27FC236}">
                      <a16:creationId xmlns:a16="http://schemas.microsoft.com/office/drawing/2014/main" id="{D5C7FB23-2ACA-2733-D31B-0A22F6761468}"/>
                    </a:ext>
                  </a:extLst>
                </p:cNvPr>
                <p:cNvPicPr/>
                <p:nvPr/>
              </p:nvPicPr>
              <p:blipFill>
                <a:blip r:embed="rId50"/>
                <a:stretch>
                  <a:fillRect/>
                </a:stretch>
              </p:blipFill>
              <p:spPr>
                <a:xfrm>
                  <a:off x="9206451" y="3825531"/>
                  <a:ext cx="73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0423D552-7E01-1CDD-2528-073FB3C682C9}"/>
                    </a:ext>
                  </a:extLst>
                </p14:cNvPr>
                <p14:cNvContentPartPr/>
                <p14:nvPr/>
              </p14:nvContentPartPr>
              <p14:xfrm>
                <a:off x="9580131" y="3886011"/>
                <a:ext cx="7200" cy="360000"/>
              </p14:xfrm>
            </p:contentPart>
          </mc:Choice>
          <mc:Fallback xmlns="">
            <p:pic>
              <p:nvPicPr>
                <p:cNvPr id="37" name="Ink 36">
                  <a:extLst>
                    <a:ext uri="{FF2B5EF4-FFF2-40B4-BE49-F238E27FC236}">
                      <a16:creationId xmlns:a16="http://schemas.microsoft.com/office/drawing/2014/main" id="{0423D552-7E01-1CDD-2528-073FB3C682C9}"/>
                    </a:ext>
                  </a:extLst>
                </p:cNvPr>
                <p:cNvPicPr/>
                <p:nvPr/>
              </p:nvPicPr>
              <p:blipFill>
                <a:blip r:embed="rId52"/>
                <a:stretch>
                  <a:fillRect/>
                </a:stretch>
              </p:blipFill>
              <p:spPr>
                <a:xfrm>
                  <a:off x="9562131" y="3868011"/>
                  <a:ext cx="428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6485E654-0529-00F1-5DBB-534E50961E22}"/>
                    </a:ext>
                  </a:extLst>
                </p14:cNvPr>
                <p14:cNvContentPartPr/>
                <p14:nvPr/>
              </p14:nvContentPartPr>
              <p14:xfrm>
                <a:off x="9586611" y="3821571"/>
                <a:ext cx="295560" cy="43560"/>
              </p14:xfrm>
            </p:contentPart>
          </mc:Choice>
          <mc:Fallback xmlns="">
            <p:pic>
              <p:nvPicPr>
                <p:cNvPr id="39" name="Ink 38">
                  <a:extLst>
                    <a:ext uri="{FF2B5EF4-FFF2-40B4-BE49-F238E27FC236}">
                      <a16:creationId xmlns:a16="http://schemas.microsoft.com/office/drawing/2014/main" id="{6485E654-0529-00F1-5DBB-534E50961E22}"/>
                    </a:ext>
                  </a:extLst>
                </p:cNvPr>
                <p:cNvPicPr/>
                <p:nvPr/>
              </p:nvPicPr>
              <p:blipFill>
                <a:blip r:embed="rId54"/>
                <a:stretch>
                  <a:fillRect/>
                </a:stretch>
              </p:blipFill>
              <p:spPr>
                <a:xfrm>
                  <a:off x="9568971" y="3803571"/>
                  <a:ext cx="3312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DFC03DEC-07DE-BB6F-7DB9-0DFEEB10B9AA}"/>
                    </a:ext>
                  </a:extLst>
                </p14:cNvPr>
                <p14:cNvContentPartPr/>
                <p14:nvPr/>
              </p14:nvContentPartPr>
              <p14:xfrm>
                <a:off x="9608571" y="4043331"/>
                <a:ext cx="329040" cy="42840"/>
              </p14:xfrm>
            </p:contentPart>
          </mc:Choice>
          <mc:Fallback xmlns="">
            <p:pic>
              <p:nvPicPr>
                <p:cNvPr id="40" name="Ink 39">
                  <a:extLst>
                    <a:ext uri="{FF2B5EF4-FFF2-40B4-BE49-F238E27FC236}">
                      <a16:creationId xmlns:a16="http://schemas.microsoft.com/office/drawing/2014/main" id="{DFC03DEC-07DE-BB6F-7DB9-0DFEEB10B9AA}"/>
                    </a:ext>
                  </a:extLst>
                </p:cNvPr>
                <p:cNvPicPr/>
                <p:nvPr/>
              </p:nvPicPr>
              <p:blipFill>
                <a:blip r:embed="rId56"/>
                <a:stretch>
                  <a:fillRect/>
                </a:stretch>
              </p:blipFill>
              <p:spPr>
                <a:xfrm>
                  <a:off x="9590571" y="4025691"/>
                  <a:ext cx="364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294B80FE-6A17-4544-9F10-136F609E321A}"/>
                    </a:ext>
                  </a:extLst>
                </p14:cNvPr>
                <p14:cNvContentPartPr/>
                <p14:nvPr/>
              </p14:nvContentPartPr>
              <p14:xfrm>
                <a:off x="9544131" y="4257531"/>
                <a:ext cx="379440" cy="14400"/>
              </p14:xfrm>
            </p:contentPart>
          </mc:Choice>
          <mc:Fallback xmlns="">
            <p:pic>
              <p:nvPicPr>
                <p:cNvPr id="41" name="Ink 40">
                  <a:extLst>
                    <a:ext uri="{FF2B5EF4-FFF2-40B4-BE49-F238E27FC236}">
                      <a16:creationId xmlns:a16="http://schemas.microsoft.com/office/drawing/2014/main" id="{294B80FE-6A17-4544-9F10-136F609E321A}"/>
                    </a:ext>
                  </a:extLst>
                </p:cNvPr>
                <p:cNvPicPr/>
                <p:nvPr/>
              </p:nvPicPr>
              <p:blipFill>
                <a:blip r:embed="rId58"/>
                <a:stretch>
                  <a:fillRect/>
                </a:stretch>
              </p:blipFill>
              <p:spPr>
                <a:xfrm>
                  <a:off x="9526491" y="4239531"/>
                  <a:ext cx="415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A761D395-5C58-2D95-2F59-F21B9375FAA6}"/>
                    </a:ext>
                  </a:extLst>
                </p14:cNvPr>
                <p14:cNvContentPartPr/>
                <p14:nvPr/>
              </p14:nvContentPartPr>
              <p14:xfrm>
                <a:off x="10183851" y="4158171"/>
                <a:ext cx="122760" cy="200160"/>
              </p14:xfrm>
            </p:contentPart>
          </mc:Choice>
          <mc:Fallback xmlns="">
            <p:pic>
              <p:nvPicPr>
                <p:cNvPr id="42" name="Ink 41">
                  <a:extLst>
                    <a:ext uri="{FF2B5EF4-FFF2-40B4-BE49-F238E27FC236}">
                      <a16:creationId xmlns:a16="http://schemas.microsoft.com/office/drawing/2014/main" id="{A761D395-5C58-2D95-2F59-F21B9375FAA6}"/>
                    </a:ext>
                  </a:extLst>
                </p:cNvPr>
                <p:cNvPicPr/>
                <p:nvPr/>
              </p:nvPicPr>
              <p:blipFill>
                <a:blip r:embed="rId60"/>
                <a:stretch>
                  <a:fillRect/>
                </a:stretch>
              </p:blipFill>
              <p:spPr>
                <a:xfrm>
                  <a:off x="10165851" y="4140531"/>
                  <a:ext cx="1584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C4C9FAC7-AB6D-8BFC-7D8D-52AD5780F525}"/>
                    </a:ext>
                  </a:extLst>
                </p14:cNvPr>
                <p14:cNvContentPartPr/>
                <p14:nvPr/>
              </p14:nvContentPartPr>
              <p14:xfrm>
                <a:off x="10144611" y="4081491"/>
                <a:ext cx="269640" cy="257400"/>
              </p14:xfrm>
            </p:contentPart>
          </mc:Choice>
          <mc:Fallback xmlns="">
            <p:pic>
              <p:nvPicPr>
                <p:cNvPr id="43" name="Ink 42">
                  <a:extLst>
                    <a:ext uri="{FF2B5EF4-FFF2-40B4-BE49-F238E27FC236}">
                      <a16:creationId xmlns:a16="http://schemas.microsoft.com/office/drawing/2014/main" id="{C4C9FAC7-AB6D-8BFC-7D8D-52AD5780F525}"/>
                    </a:ext>
                  </a:extLst>
                </p:cNvPr>
                <p:cNvPicPr/>
                <p:nvPr/>
              </p:nvPicPr>
              <p:blipFill>
                <a:blip r:embed="rId62"/>
                <a:stretch>
                  <a:fillRect/>
                </a:stretch>
              </p:blipFill>
              <p:spPr>
                <a:xfrm>
                  <a:off x="10126971" y="4063491"/>
                  <a:ext cx="3052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B98C0F15-25A4-8741-49C6-042810F7E012}"/>
                    </a:ext>
                  </a:extLst>
                </p14:cNvPr>
                <p14:cNvContentPartPr/>
                <p14:nvPr/>
              </p14:nvContentPartPr>
              <p14:xfrm>
                <a:off x="10482291" y="4192371"/>
                <a:ext cx="175680" cy="13320"/>
              </p14:xfrm>
            </p:contentPart>
          </mc:Choice>
          <mc:Fallback xmlns="">
            <p:pic>
              <p:nvPicPr>
                <p:cNvPr id="44" name="Ink 43">
                  <a:extLst>
                    <a:ext uri="{FF2B5EF4-FFF2-40B4-BE49-F238E27FC236}">
                      <a16:creationId xmlns:a16="http://schemas.microsoft.com/office/drawing/2014/main" id="{B98C0F15-25A4-8741-49C6-042810F7E012}"/>
                    </a:ext>
                  </a:extLst>
                </p:cNvPr>
                <p:cNvPicPr/>
                <p:nvPr/>
              </p:nvPicPr>
              <p:blipFill>
                <a:blip r:embed="rId64"/>
                <a:stretch>
                  <a:fillRect/>
                </a:stretch>
              </p:blipFill>
              <p:spPr>
                <a:xfrm>
                  <a:off x="10464291" y="4174371"/>
                  <a:ext cx="211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F21C6A9D-E306-62CE-2D6B-972AA045C1DB}"/>
                    </a:ext>
                  </a:extLst>
                </p14:cNvPr>
                <p14:cNvContentPartPr/>
                <p14:nvPr/>
              </p14:nvContentPartPr>
              <p14:xfrm>
                <a:off x="10495251" y="4307211"/>
                <a:ext cx="168120" cy="24840"/>
              </p14:xfrm>
            </p:contentPart>
          </mc:Choice>
          <mc:Fallback xmlns="">
            <p:pic>
              <p:nvPicPr>
                <p:cNvPr id="45" name="Ink 44">
                  <a:extLst>
                    <a:ext uri="{FF2B5EF4-FFF2-40B4-BE49-F238E27FC236}">
                      <a16:creationId xmlns:a16="http://schemas.microsoft.com/office/drawing/2014/main" id="{F21C6A9D-E306-62CE-2D6B-972AA045C1DB}"/>
                    </a:ext>
                  </a:extLst>
                </p:cNvPr>
                <p:cNvPicPr/>
                <p:nvPr/>
              </p:nvPicPr>
              <p:blipFill>
                <a:blip r:embed="rId66"/>
                <a:stretch>
                  <a:fillRect/>
                </a:stretch>
              </p:blipFill>
              <p:spPr>
                <a:xfrm>
                  <a:off x="10477251" y="4289211"/>
                  <a:ext cx="203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0CA59021-B7ED-11FF-2817-C26AA85970EA}"/>
                    </a:ext>
                  </a:extLst>
                </p14:cNvPr>
                <p14:cNvContentPartPr/>
                <p14:nvPr/>
              </p14:nvContentPartPr>
              <p14:xfrm>
                <a:off x="10861731" y="4020291"/>
                <a:ext cx="115200" cy="258120"/>
              </p14:xfrm>
            </p:contentPart>
          </mc:Choice>
          <mc:Fallback xmlns="">
            <p:pic>
              <p:nvPicPr>
                <p:cNvPr id="46" name="Ink 45">
                  <a:extLst>
                    <a:ext uri="{FF2B5EF4-FFF2-40B4-BE49-F238E27FC236}">
                      <a16:creationId xmlns:a16="http://schemas.microsoft.com/office/drawing/2014/main" id="{0CA59021-B7ED-11FF-2817-C26AA85970EA}"/>
                    </a:ext>
                  </a:extLst>
                </p:cNvPr>
                <p:cNvPicPr/>
                <p:nvPr/>
              </p:nvPicPr>
              <p:blipFill>
                <a:blip r:embed="rId68"/>
                <a:stretch>
                  <a:fillRect/>
                </a:stretch>
              </p:blipFill>
              <p:spPr>
                <a:xfrm>
                  <a:off x="10844091" y="4002291"/>
                  <a:ext cx="150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ABA947B6-F3E4-149A-EF24-179C8839ECA1}"/>
                    </a:ext>
                  </a:extLst>
                </p14:cNvPr>
                <p14:cNvContentPartPr/>
                <p14:nvPr/>
              </p14:nvContentPartPr>
              <p14:xfrm>
                <a:off x="10755531" y="4369131"/>
                <a:ext cx="355680" cy="52560"/>
              </p14:xfrm>
            </p:contentPart>
          </mc:Choice>
          <mc:Fallback xmlns="">
            <p:pic>
              <p:nvPicPr>
                <p:cNvPr id="47" name="Ink 46">
                  <a:extLst>
                    <a:ext uri="{FF2B5EF4-FFF2-40B4-BE49-F238E27FC236}">
                      <a16:creationId xmlns:a16="http://schemas.microsoft.com/office/drawing/2014/main" id="{ABA947B6-F3E4-149A-EF24-179C8839ECA1}"/>
                    </a:ext>
                  </a:extLst>
                </p:cNvPr>
                <p:cNvPicPr/>
                <p:nvPr/>
              </p:nvPicPr>
              <p:blipFill>
                <a:blip r:embed="rId70"/>
                <a:stretch>
                  <a:fillRect/>
                </a:stretch>
              </p:blipFill>
              <p:spPr>
                <a:xfrm>
                  <a:off x="10737531" y="4351491"/>
                  <a:ext cx="3913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01B2D37A-48EF-44CA-6E0B-B0AFFDFEE578}"/>
                    </a:ext>
                  </a:extLst>
                </p14:cNvPr>
                <p14:cNvContentPartPr/>
                <p14:nvPr/>
              </p14:nvContentPartPr>
              <p14:xfrm>
                <a:off x="10895931" y="4183371"/>
                <a:ext cx="27720" cy="99720"/>
              </p14:xfrm>
            </p:contentPart>
          </mc:Choice>
          <mc:Fallback xmlns="">
            <p:pic>
              <p:nvPicPr>
                <p:cNvPr id="49" name="Ink 48">
                  <a:extLst>
                    <a:ext uri="{FF2B5EF4-FFF2-40B4-BE49-F238E27FC236}">
                      <a16:creationId xmlns:a16="http://schemas.microsoft.com/office/drawing/2014/main" id="{01B2D37A-48EF-44CA-6E0B-B0AFFDFEE578}"/>
                    </a:ext>
                  </a:extLst>
                </p:cNvPr>
                <p:cNvPicPr/>
                <p:nvPr/>
              </p:nvPicPr>
              <p:blipFill>
                <a:blip r:embed="rId72"/>
                <a:stretch>
                  <a:fillRect/>
                </a:stretch>
              </p:blipFill>
              <p:spPr>
                <a:xfrm>
                  <a:off x="10878291" y="4165731"/>
                  <a:ext cx="63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Ink 51">
                  <a:extLst>
                    <a:ext uri="{FF2B5EF4-FFF2-40B4-BE49-F238E27FC236}">
                      <a16:creationId xmlns:a16="http://schemas.microsoft.com/office/drawing/2014/main" id="{7ADCCB52-92CC-2FAF-183B-A5C41C81A51A}"/>
                    </a:ext>
                  </a:extLst>
                </p14:cNvPr>
                <p14:cNvContentPartPr/>
                <p14:nvPr/>
              </p14:nvContentPartPr>
              <p14:xfrm>
                <a:off x="10832211" y="4038291"/>
                <a:ext cx="93960" cy="416880"/>
              </p14:xfrm>
            </p:contentPart>
          </mc:Choice>
          <mc:Fallback xmlns="">
            <p:pic>
              <p:nvPicPr>
                <p:cNvPr id="52" name="Ink 51">
                  <a:extLst>
                    <a:ext uri="{FF2B5EF4-FFF2-40B4-BE49-F238E27FC236}">
                      <a16:creationId xmlns:a16="http://schemas.microsoft.com/office/drawing/2014/main" id="{7ADCCB52-92CC-2FAF-183B-A5C41C81A51A}"/>
                    </a:ext>
                  </a:extLst>
                </p:cNvPr>
                <p:cNvPicPr/>
                <p:nvPr/>
              </p:nvPicPr>
              <p:blipFill>
                <a:blip r:embed="rId74"/>
                <a:stretch>
                  <a:fillRect/>
                </a:stretch>
              </p:blipFill>
              <p:spPr>
                <a:xfrm>
                  <a:off x="10814211" y="4020651"/>
                  <a:ext cx="1296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Ink 59">
                  <a:extLst>
                    <a:ext uri="{FF2B5EF4-FFF2-40B4-BE49-F238E27FC236}">
                      <a16:creationId xmlns:a16="http://schemas.microsoft.com/office/drawing/2014/main" id="{431F38FB-878C-3B60-A045-8098609BEBF4}"/>
                    </a:ext>
                  </a:extLst>
                </p14:cNvPr>
                <p14:cNvContentPartPr/>
                <p14:nvPr/>
              </p14:nvContentPartPr>
              <p14:xfrm>
                <a:off x="10746531" y="4409091"/>
                <a:ext cx="347040" cy="55440"/>
              </p14:xfrm>
            </p:contentPart>
          </mc:Choice>
          <mc:Fallback xmlns="">
            <p:pic>
              <p:nvPicPr>
                <p:cNvPr id="60" name="Ink 59">
                  <a:extLst>
                    <a:ext uri="{FF2B5EF4-FFF2-40B4-BE49-F238E27FC236}">
                      <a16:creationId xmlns:a16="http://schemas.microsoft.com/office/drawing/2014/main" id="{431F38FB-878C-3B60-A045-8098609BEBF4}"/>
                    </a:ext>
                  </a:extLst>
                </p:cNvPr>
                <p:cNvPicPr/>
                <p:nvPr/>
              </p:nvPicPr>
              <p:blipFill>
                <a:blip r:embed="rId76"/>
                <a:stretch>
                  <a:fillRect/>
                </a:stretch>
              </p:blipFill>
              <p:spPr>
                <a:xfrm>
                  <a:off x="10728891" y="4391091"/>
                  <a:ext cx="382680" cy="91080"/>
                </a:xfrm>
                <a:prstGeom prst="rect">
                  <a:avLst/>
                </a:prstGeom>
              </p:spPr>
            </p:pic>
          </mc:Fallback>
        </mc:AlternateContent>
      </p:grpSp>
      <p:grpSp>
        <p:nvGrpSpPr>
          <p:cNvPr id="118" name="Group 117">
            <a:extLst>
              <a:ext uri="{FF2B5EF4-FFF2-40B4-BE49-F238E27FC236}">
                <a16:creationId xmlns:a16="http://schemas.microsoft.com/office/drawing/2014/main" id="{5FB99765-EA8A-8E9F-32B4-F5366998CBF0}"/>
              </a:ext>
            </a:extLst>
          </p:cNvPr>
          <p:cNvGrpSpPr/>
          <p:nvPr/>
        </p:nvGrpSpPr>
        <p:grpSpPr>
          <a:xfrm>
            <a:off x="8896131" y="4871331"/>
            <a:ext cx="1322640" cy="660240"/>
            <a:chOff x="8896131" y="4871331"/>
            <a:chExt cx="1322640" cy="660240"/>
          </a:xfrm>
        </p:grpSpPr>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630E0A9C-936D-7C14-EE12-0F9E4AF81301}"/>
                    </a:ext>
                  </a:extLst>
                </p14:cNvPr>
                <p14:cNvContentPartPr/>
                <p14:nvPr/>
              </p14:nvContentPartPr>
              <p14:xfrm>
                <a:off x="9138771" y="4974291"/>
                <a:ext cx="39240" cy="430920"/>
              </p14:xfrm>
            </p:contentPart>
          </mc:Choice>
          <mc:Fallback xmlns="">
            <p:pic>
              <p:nvPicPr>
                <p:cNvPr id="74" name="Ink 73">
                  <a:extLst>
                    <a:ext uri="{FF2B5EF4-FFF2-40B4-BE49-F238E27FC236}">
                      <a16:creationId xmlns:a16="http://schemas.microsoft.com/office/drawing/2014/main" id="{630E0A9C-936D-7C14-EE12-0F9E4AF81301}"/>
                    </a:ext>
                  </a:extLst>
                </p:cNvPr>
                <p:cNvPicPr/>
                <p:nvPr/>
              </p:nvPicPr>
              <p:blipFill>
                <a:blip r:embed="rId78"/>
                <a:stretch>
                  <a:fillRect/>
                </a:stretch>
              </p:blipFill>
              <p:spPr>
                <a:xfrm>
                  <a:off x="9121131" y="4956651"/>
                  <a:ext cx="748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Ink 85">
                  <a:extLst>
                    <a:ext uri="{FF2B5EF4-FFF2-40B4-BE49-F238E27FC236}">
                      <a16:creationId xmlns:a16="http://schemas.microsoft.com/office/drawing/2014/main" id="{F4BE98CD-3E69-CD0E-836B-8F235EE0DE96}"/>
                    </a:ext>
                  </a:extLst>
                </p14:cNvPr>
                <p14:cNvContentPartPr/>
                <p14:nvPr/>
              </p14:nvContentPartPr>
              <p14:xfrm>
                <a:off x="8896131" y="4871331"/>
                <a:ext cx="627120" cy="95040"/>
              </p14:xfrm>
            </p:contentPart>
          </mc:Choice>
          <mc:Fallback xmlns="">
            <p:pic>
              <p:nvPicPr>
                <p:cNvPr id="86" name="Ink 85">
                  <a:extLst>
                    <a:ext uri="{FF2B5EF4-FFF2-40B4-BE49-F238E27FC236}">
                      <a16:creationId xmlns:a16="http://schemas.microsoft.com/office/drawing/2014/main" id="{F4BE98CD-3E69-CD0E-836B-8F235EE0DE96}"/>
                    </a:ext>
                  </a:extLst>
                </p:cNvPr>
                <p:cNvPicPr/>
                <p:nvPr/>
              </p:nvPicPr>
              <p:blipFill>
                <a:blip r:embed="rId80"/>
                <a:stretch>
                  <a:fillRect/>
                </a:stretch>
              </p:blipFill>
              <p:spPr>
                <a:xfrm>
                  <a:off x="8878491" y="4853331"/>
                  <a:ext cx="6627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08E43603-949D-B4A9-0E56-8C98FA392A32}"/>
                    </a:ext>
                  </a:extLst>
                </p14:cNvPr>
                <p14:cNvContentPartPr/>
                <p14:nvPr/>
              </p14:nvContentPartPr>
              <p14:xfrm>
                <a:off x="9731691" y="5033691"/>
                <a:ext cx="31680" cy="393120"/>
              </p14:xfrm>
            </p:contentPart>
          </mc:Choice>
          <mc:Fallback xmlns="">
            <p:pic>
              <p:nvPicPr>
                <p:cNvPr id="89" name="Ink 88">
                  <a:extLst>
                    <a:ext uri="{FF2B5EF4-FFF2-40B4-BE49-F238E27FC236}">
                      <a16:creationId xmlns:a16="http://schemas.microsoft.com/office/drawing/2014/main" id="{08E43603-949D-B4A9-0E56-8C98FA392A32}"/>
                    </a:ext>
                  </a:extLst>
                </p:cNvPr>
                <p:cNvPicPr/>
                <p:nvPr/>
              </p:nvPicPr>
              <p:blipFill>
                <a:blip r:embed="rId82"/>
                <a:stretch>
                  <a:fillRect/>
                </a:stretch>
              </p:blipFill>
              <p:spPr>
                <a:xfrm>
                  <a:off x="9714051" y="5016051"/>
                  <a:ext cx="67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2" name="Ink 101">
                  <a:extLst>
                    <a:ext uri="{FF2B5EF4-FFF2-40B4-BE49-F238E27FC236}">
                      <a16:creationId xmlns:a16="http://schemas.microsoft.com/office/drawing/2014/main" id="{1BA83A11-C99C-0E88-6CAE-D80F10AD9099}"/>
                    </a:ext>
                  </a:extLst>
                </p14:cNvPr>
                <p14:cNvContentPartPr/>
                <p14:nvPr/>
              </p14:nvContentPartPr>
              <p14:xfrm>
                <a:off x="9591291" y="4893291"/>
                <a:ext cx="586800" cy="183240"/>
              </p14:xfrm>
            </p:contentPart>
          </mc:Choice>
          <mc:Fallback xmlns="">
            <p:pic>
              <p:nvPicPr>
                <p:cNvPr id="102" name="Ink 101">
                  <a:extLst>
                    <a:ext uri="{FF2B5EF4-FFF2-40B4-BE49-F238E27FC236}">
                      <a16:creationId xmlns:a16="http://schemas.microsoft.com/office/drawing/2014/main" id="{1BA83A11-C99C-0E88-6CAE-D80F10AD9099}"/>
                    </a:ext>
                  </a:extLst>
                </p:cNvPr>
                <p:cNvPicPr/>
                <p:nvPr/>
              </p:nvPicPr>
              <p:blipFill>
                <a:blip r:embed="rId84"/>
                <a:stretch>
                  <a:fillRect/>
                </a:stretch>
              </p:blipFill>
              <p:spPr>
                <a:xfrm>
                  <a:off x="9573291" y="4875651"/>
                  <a:ext cx="6224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3335D335-7F27-424A-56A1-F204CE0C96BB}"/>
                    </a:ext>
                  </a:extLst>
                </p14:cNvPr>
                <p14:cNvContentPartPr/>
                <p14:nvPr/>
              </p14:nvContentPartPr>
              <p14:xfrm>
                <a:off x="9629811" y="5190651"/>
                <a:ext cx="588960" cy="340920"/>
              </p14:xfrm>
            </p:contentPart>
          </mc:Choice>
          <mc:Fallback xmlns="">
            <p:pic>
              <p:nvPicPr>
                <p:cNvPr id="117" name="Ink 116">
                  <a:extLst>
                    <a:ext uri="{FF2B5EF4-FFF2-40B4-BE49-F238E27FC236}">
                      <a16:creationId xmlns:a16="http://schemas.microsoft.com/office/drawing/2014/main" id="{3335D335-7F27-424A-56A1-F204CE0C96BB}"/>
                    </a:ext>
                  </a:extLst>
                </p:cNvPr>
                <p:cNvPicPr/>
                <p:nvPr/>
              </p:nvPicPr>
              <p:blipFill>
                <a:blip r:embed="rId86"/>
                <a:stretch>
                  <a:fillRect/>
                </a:stretch>
              </p:blipFill>
              <p:spPr>
                <a:xfrm>
                  <a:off x="9612171" y="5173011"/>
                  <a:ext cx="624600" cy="376560"/>
                </a:xfrm>
                <a:prstGeom prst="rect">
                  <a:avLst/>
                </a:prstGeom>
              </p:spPr>
            </p:pic>
          </mc:Fallback>
        </mc:AlternateContent>
      </p:grpSp>
    </p:spTree>
    <p:extLst>
      <p:ext uri="{BB962C8B-B14F-4D97-AF65-F5344CB8AC3E}">
        <p14:creationId xmlns:p14="http://schemas.microsoft.com/office/powerpoint/2010/main" val="214813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2000" fill="hold"/>
                                        <p:tgtEl>
                                          <p:spTgt spid="33"/>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 calcmode="lin" valueType="num">
                                      <p:cBhvr>
                                        <p:cTn id="13" dur="2000" fill="hold"/>
                                        <p:tgtEl>
                                          <p:spTgt spid="119"/>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p:cTn id="16" dur="2000" fill="hold"/>
                                        <p:tgtEl>
                                          <p:spTgt spid="4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2000" fill="hold"/>
                                        <p:tgtEl>
                                          <p:spTgt spid="1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8676-492E-0D28-7B34-11BC019D64EC}"/>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881F4DF4-0CE8-7D08-F10A-578CBC1288B7}"/>
              </a:ext>
            </a:extLst>
          </p:cNvPr>
          <p:cNvSpPr>
            <a:spLocks noGrp="1"/>
          </p:cNvSpPr>
          <p:nvPr>
            <p:ph idx="1"/>
          </p:nvPr>
        </p:nvSpPr>
        <p:spPr/>
        <p:txBody>
          <a:bodyPr/>
          <a:lstStyle/>
          <a:p>
            <a:r>
              <a:rPr lang="en-US" dirty="0"/>
              <a:t>The total effect was very strong and significant</a:t>
            </a:r>
          </a:p>
          <a:p>
            <a:pPr lvl="1"/>
            <a:r>
              <a:rPr lang="en-US" dirty="0"/>
              <a:t>Participation in the jobs program increased wages by $148 on average</a:t>
            </a:r>
          </a:p>
          <a:p>
            <a:pPr lvl="1"/>
            <a:endParaRPr lang="en-US" dirty="0"/>
          </a:p>
          <a:p>
            <a:r>
              <a:rPr lang="en-US" dirty="0"/>
              <a:t>The effect of the job program also increased educational aspirations</a:t>
            </a:r>
          </a:p>
          <a:p>
            <a:pPr lvl="1"/>
            <a:r>
              <a:rPr lang="en-US" dirty="0"/>
              <a:t>The educational aspiration composite was on average 28 points higher in the treatment group</a:t>
            </a:r>
          </a:p>
        </p:txBody>
      </p:sp>
    </p:spTree>
    <p:extLst>
      <p:ext uri="{BB962C8B-B14F-4D97-AF65-F5344CB8AC3E}">
        <p14:creationId xmlns:p14="http://schemas.microsoft.com/office/powerpoint/2010/main" val="13040362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23A1-67EC-5D71-37D4-051389B1C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34A4-DB96-3FD7-1D48-1E60B2938FD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EDF81A2-0ADD-8FCE-39D2-024F1E326FBF}"/>
              </a:ext>
            </a:extLst>
          </p:cNvPr>
          <p:cNvSpPr>
            <a:spLocks noGrp="1"/>
          </p:cNvSpPr>
          <p:nvPr>
            <p:ph idx="1"/>
          </p:nvPr>
        </p:nvSpPr>
        <p:spPr/>
        <p:txBody>
          <a:bodyPr/>
          <a:lstStyle/>
          <a:p>
            <a:r>
              <a:rPr lang="en-US" dirty="0"/>
              <a:t>A portion of this total effect was mediated by the educational aspirations of the participants</a:t>
            </a:r>
          </a:p>
          <a:p>
            <a:endParaRPr lang="en-US" dirty="0"/>
          </a:p>
          <a:p>
            <a:r>
              <a:rPr lang="en-US" dirty="0"/>
              <a:t>The NDE, holding the mediator constant at the value that was achieved on average in the control condition, was $53, meaning that this much out of the total effect is not attributable to changes in educational aspiration, but is due to program effects that do not target educational aspirations</a:t>
            </a:r>
          </a:p>
        </p:txBody>
      </p:sp>
    </p:spTree>
    <p:extLst>
      <p:ext uri="{BB962C8B-B14F-4D97-AF65-F5344CB8AC3E}">
        <p14:creationId xmlns:p14="http://schemas.microsoft.com/office/powerpoint/2010/main" val="25943165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ECFA0-DADF-BF54-CFE8-30A5854CF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C6F96-7114-ED0B-78AE-6F0D72A96FDB}"/>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D832EE1D-7F40-2A85-D478-DC33D234B78D}"/>
              </a:ext>
            </a:extLst>
          </p:cNvPr>
          <p:cNvSpPr>
            <a:spLocks noGrp="1"/>
          </p:cNvSpPr>
          <p:nvPr>
            <p:ph idx="1"/>
          </p:nvPr>
        </p:nvSpPr>
        <p:spPr>
          <a:xfrm>
            <a:off x="913795" y="2076450"/>
            <a:ext cx="10353762" cy="4237723"/>
          </a:xfrm>
        </p:spPr>
        <p:txBody>
          <a:bodyPr>
            <a:normAutofit/>
          </a:bodyPr>
          <a:lstStyle/>
          <a:p>
            <a:r>
              <a:rPr lang="en-US" dirty="0"/>
              <a:t>The NDE, holding the mediator constant at the value that was achieved on average in the treatment condition, was $117, meaning that this much out of the total effect is not attributable to changes in educational aspiration, but is due to program effects that do not target educational aspirations</a:t>
            </a:r>
          </a:p>
          <a:p>
            <a:endParaRPr lang="en-US" dirty="0"/>
          </a:p>
          <a:p>
            <a:r>
              <a:rPr lang="en-US" dirty="0"/>
              <a:t>The portion not attributable to educational aspirations differed substantially between the two NDEs, due to the interaction effect between the treatment and educational aspirations</a:t>
            </a:r>
          </a:p>
        </p:txBody>
      </p:sp>
    </p:spTree>
    <p:extLst>
      <p:ext uri="{BB962C8B-B14F-4D97-AF65-F5344CB8AC3E}">
        <p14:creationId xmlns:p14="http://schemas.microsoft.com/office/powerpoint/2010/main" val="29788729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B9AE-D774-6D98-939C-BF723464A24A}"/>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B9413780-B7FD-6278-32B6-65A4458E9B65}"/>
              </a:ext>
            </a:extLst>
          </p:cNvPr>
          <p:cNvSpPr>
            <a:spLocks noGrp="1"/>
          </p:cNvSpPr>
          <p:nvPr>
            <p:ph idx="1"/>
          </p:nvPr>
        </p:nvSpPr>
        <p:spPr>
          <a:xfrm>
            <a:off x="913795" y="2076450"/>
            <a:ext cx="10353762" cy="4348413"/>
          </a:xfrm>
        </p:spPr>
        <p:txBody>
          <a:bodyPr>
            <a:normAutofit/>
          </a:bodyPr>
          <a:lstStyle/>
          <a:p>
            <a:r>
              <a:rPr lang="en-US" dirty="0"/>
              <a:t>The portion that WAS attributable to the effect of the program on educational aspirations was $31 and $95, respectively, for the control or treatment group</a:t>
            </a:r>
          </a:p>
          <a:p>
            <a:endParaRPr lang="en-US" dirty="0"/>
          </a:p>
          <a:p>
            <a:r>
              <a:rPr lang="en-US" dirty="0"/>
              <a:t>This corresponds to 21% and 64% of the total effect that is mediated by educational aspirations</a:t>
            </a:r>
          </a:p>
          <a:p>
            <a:endParaRPr lang="en-US" dirty="0"/>
          </a:p>
          <a:p>
            <a:r>
              <a:rPr lang="en-US" dirty="0"/>
              <a:t>The percentage remainder is due to any other treatment effects that are NOT mediated by educational aspirations</a:t>
            </a:r>
          </a:p>
        </p:txBody>
      </p:sp>
    </p:spTree>
    <p:extLst>
      <p:ext uri="{BB962C8B-B14F-4D97-AF65-F5344CB8AC3E}">
        <p14:creationId xmlns:p14="http://schemas.microsoft.com/office/powerpoint/2010/main" val="19465852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1E6E-F3C7-1F9A-D983-35531F3D501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4452C4EA-62A4-F52F-39BE-EF8A2A8DB813}"/>
              </a:ext>
            </a:extLst>
          </p:cNvPr>
          <p:cNvSpPr>
            <a:spLocks noGrp="1"/>
          </p:cNvSpPr>
          <p:nvPr>
            <p:ph idx="1"/>
          </p:nvPr>
        </p:nvSpPr>
        <p:spPr/>
        <p:txBody>
          <a:bodyPr/>
          <a:lstStyle/>
          <a:p>
            <a:r>
              <a:rPr lang="en-US" dirty="0"/>
              <a:t>The causal interpretation of the aforementioned effects hinges on the plausibility of the sequential ignorability assumption</a:t>
            </a:r>
          </a:p>
          <a:p>
            <a:endParaRPr lang="en-US" dirty="0"/>
          </a:p>
          <a:p>
            <a:r>
              <a:rPr lang="en-US" dirty="0"/>
              <a:t>If this assumption is deemed implausible, then the reported effects are biased in unknown directions</a:t>
            </a:r>
          </a:p>
        </p:txBody>
      </p:sp>
    </p:spTree>
    <p:extLst>
      <p:ext uri="{BB962C8B-B14F-4D97-AF65-F5344CB8AC3E}">
        <p14:creationId xmlns:p14="http://schemas.microsoft.com/office/powerpoint/2010/main" val="39167964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i="1"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ignorability assumption</a:t>
            </a:r>
          </a:p>
        </p:txBody>
      </p:sp>
    </p:spTree>
    <p:extLst>
      <p:ext uri="{BB962C8B-B14F-4D97-AF65-F5344CB8AC3E}">
        <p14:creationId xmlns:p14="http://schemas.microsoft.com/office/powerpoint/2010/main" val="34400773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mediator model and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596E-0640-97C4-0BB7-73B733E5F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A4206E-9631-1B48-9EF6-68097F2791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91DA-0A54-7ADC-10EA-C86AB06E9B78}"/>
              </a:ext>
            </a:extLst>
          </p:cNvPr>
          <p:cNvPicPr>
            <a:picLocks noChangeAspect="1"/>
          </p:cNvPicPr>
          <p:nvPr/>
        </p:nvPicPr>
        <p:blipFill>
          <a:blip r:embed="rId2"/>
          <a:stretch>
            <a:fillRect/>
          </a:stretch>
        </p:blipFill>
        <p:spPr>
          <a:xfrm>
            <a:off x="3791220" y="275744"/>
            <a:ext cx="3842031" cy="6306511"/>
          </a:xfrm>
          <a:prstGeom prst="rect">
            <a:avLst/>
          </a:prstGeom>
        </p:spPr>
      </p:pic>
    </p:spTree>
    <p:extLst>
      <p:ext uri="{BB962C8B-B14F-4D97-AF65-F5344CB8AC3E}">
        <p14:creationId xmlns:p14="http://schemas.microsoft.com/office/powerpoint/2010/main" val="2664211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33082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p:txBody>
          </p:sp>
        </mc:Choice>
        <mc:Fallback>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3308213"/>
              </a:xfrm>
              <a:prstGeom prst="rect">
                <a:avLst/>
              </a:prstGeom>
              <a:blipFill>
                <a:blip r:embed="rId4"/>
                <a:stretch>
                  <a:fillRect b="-18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449856"/>
          </a:xfrm>
        </p:spPr>
        <p:txBody>
          <a:bodyPr>
            <a:normAutofit fontScale="92500" lnSpcReduction="20000"/>
          </a:bodyPr>
          <a:lstStyle/>
          <a:p>
            <a:r>
              <a:rPr lang="en-US" dirty="0"/>
              <a:t>Previous approaches so far were so-called model-based causal mediation analysis</a:t>
            </a:r>
          </a:p>
          <a:p>
            <a:endParaRPr lang="en-US" dirty="0"/>
          </a:p>
          <a:p>
            <a:r>
              <a:rPr lang="en-US" dirty="0"/>
              <a:t>This means that the underlying adjustment model had to satisfy the sequential ignorability assumption (or related graphical causal model assumptions)</a:t>
            </a:r>
          </a:p>
          <a:p>
            <a:endParaRPr lang="en-US" dirty="0"/>
          </a:p>
          <a:p>
            <a:r>
              <a:rPr lang="en-US" dirty="0"/>
              <a:t>Further, the statistical model used (e.g., linear terms, probit link, etc.) needs to be correct</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ignorability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ignorability</a:t>
            </a:r>
          </a:p>
          <a:p>
            <a:endParaRPr lang="en-US" i="1" dirty="0"/>
          </a:p>
          <a:p>
            <a:r>
              <a:rPr lang="en-US" dirty="0"/>
              <a:t>Or one may assume sequential ignorability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33082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b="0" i="1"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p:txBody>
          </p:sp>
        </mc:Choice>
        <mc:Fallback>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3308213"/>
              </a:xfrm>
              <a:prstGeom prst="rect">
                <a:avLst/>
              </a:prstGeom>
              <a:blipFill>
                <a:blip r:embed="rId4"/>
                <a:stretch>
                  <a:fillRect b="-554"/>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456898" y="2018273"/>
                <a:ext cx="11267556" cy="2455672"/>
              </a:xfrm>
              <a:prstGeom prst="rect">
                <a:avLst/>
              </a:prstGeom>
              <a:noFill/>
            </p:spPr>
            <p:txBody>
              <a:bodyPr wrap="square" lIns="0" tIns="0" rIns="0" bIns="0" rtlCol="0">
                <a:spAutoFit/>
              </a:bodyPr>
              <a:lstStyle/>
              <a:p>
                <a:r>
                  <a:rPr lang="en-US" sz="2400" b="0" dirty="0">
                    <a:latin typeface="Bahnschrift" panose="020B0502040204020203" pitchFamily="34" charset="0"/>
                  </a:rPr>
                  <a:t>Direct effects	</a:t>
                </a:r>
              </a:p>
              <a:p>
                <a:endParaRPr lang="en-US" sz="2400" i="1" dirty="0">
                  <a:latin typeface="Bahnschrift" panose="020B0502040204020203" pitchFamily="34" charset="0"/>
                </a:endParaRPr>
              </a:p>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0</m:t>
                        </m:r>
                      </m:sub>
                    </m:sSub>
                  </m:oMath>
                </a14:m>
                <a:r>
                  <a:rPr lang="en-US" sz="2000" i="1" dirty="0">
                    <a:latin typeface="Cambria Math" panose="02040503050406030204" pitchFamily="18" charset="0"/>
                  </a:rPr>
                  <a:t>= c’ +h M</a:t>
                </a:r>
                <a:r>
                  <a:rPr lang="en-US" sz="2000" i="1" baseline="-25000" dirty="0">
                    <a:latin typeface="Cambria Math" panose="02040503050406030204" pitchFamily="18" charset="0"/>
                  </a:rPr>
                  <a:t>X0</a:t>
                </a:r>
                <a:r>
                  <a:rPr lang="en-US" sz="2000" i="1" dirty="0">
                    <a:latin typeface="Cambria Math" panose="02040503050406030204" pitchFamily="18" charset="0"/>
                  </a:rPr>
                  <a:t> (simple direct effect when M = mean of M when X =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1</m:t>
                        </m:r>
                      </m:sub>
                    </m:sSub>
                  </m:oMath>
                </a14:m>
                <a:r>
                  <a:rPr lang="en-US" sz="2000" i="1" dirty="0">
                    <a:latin typeface="Cambria Math" panose="02040503050406030204" pitchFamily="18" charset="0"/>
                  </a:rPr>
                  <a:t>= c’ + h M</a:t>
                </a:r>
                <a:r>
                  <a:rPr lang="en-US" sz="2000" i="1" baseline="-25000" dirty="0">
                    <a:latin typeface="Cambria Math" panose="02040503050406030204" pitchFamily="18" charset="0"/>
                  </a:rPr>
                  <a:t>X1</a:t>
                </a:r>
                <a:r>
                  <a:rPr lang="en-US" sz="2000" i="1" dirty="0">
                    <a:latin typeface="Cambria Math" panose="02040503050406030204" pitchFamily="18" charset="0"/>
                  </a:rPr>
                  <a:t>  = c’ + h M</a:t>
                </a:r>
                <a:r>
                  <a:rPr lang="en-US" sz="2000" i="1" baseline="-25000" dirty="0">
                    <a:latin typeface="Cambria Math" panose="02040503050406030204" pitchFamily="18" charset="0"/>
                  </a:rPr>
                  <a:t>X0</a:t>
                </a:r>
                <a:r>
                  <a:rPr lang="en-US" sz="2000" i="1" dirty="0">
                    <a:latin typeface="Cambria Math" panose="02040503050406030204" pitchFamily="18" charset="0"/>
                  </a:rPr>
                  <a:t> + ah (simple direct effect when M = mean of M when X = 1)</a:t>
                </a:r>
                <a:br>
                  <a:rPr lang="en-US" sz="2000" b="0" i="1" dirty="0">
                    <a:latin typeface="Cambria Math" panose="02040503050406030204" pitchFamily="18" charset="0"/>
                  </a:rPr>
                </a:br>
                <a:endParaRPr lang="en-US" sz="20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456898" y="2018273"/>
                <a:ext cx="11267556" cy="2455672"/>
              </a:xfrm>
              <a:prstGeom prst="rect">
                <a:avLst/>
              </a:prstGeom>
              <a:blipFill>
                <a:blip r:embed="rId2"/>
                <a:stretch>
                  <a:fillRect l="-1677" t="-3722" b="-67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sp>
        <p:nvSpPr>
          <p:cNvPr id="4" name="Content Placeholder 3">
            <a:extLst>
              <a:ext uri="{FF2B5EF4-FFF2-40B4-BE49-F238E27FC236}">
                <a16:creationId xmlns:a16="http://schemas.microsoft.com/office/drawing/2014/main" id="{115A247F-3960-DCE4-C2FA-95AFB88133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848805-DD9A-16EB-4D94-441573A634B0}"/>
              </a:ext>
            </a:extLst>
          </p:cNvPr>
          <p:cNvPicPr>
            <a:picLocks noChangeAspect="1"/>
          </p:cNvPicPr>
          <p:nvPr/>
        </p:nvPicPr>
        <p:blipFill>
          <a:blip r:embed="rId2"/>
          <a:stretch>
            <a:fillRect/>
          </a:stretch>
        </p:blipFill>
        <p:spPr>
          <a:xfrm>
            <a:off x="67733" y="1599164"/>
            <a:ext cx="12192000" cy="4946606"/>
          </a:xfrm>
          <a:prstGeom prst="rect">
            <a:avLst/>
          </a:prstGeom>
        </p:spPr>
      </p:pic>
    </p:spTree>
    <p:extLst>
      <p:ext uri="{BB962C8B-B14F-4D97-AF65-F5344CB8AC3E}">
        <p14:creationId xmlns:p14="http://schemas.microsoft.com/office/powerpoint/2010/main" val="2603944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4AB625E-7FDA-C707-90E5-F5D438643F7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006A9AE-F36E-3776-F812-2DF8D5C52612}"/>
              </a:ext>
            </a:extLst>
          </p:cNvPr>
          <p:cNvPicPr>
            <a:picLocks noChangeAspect="1"/>
          </p:cNvPicPr>
          <p:nvPr/>
        </p:nvPicPr>
        <p:blipFill>
          <a:blip r:embed="rId2"/>
          <a:stretch>
            <a:fillRect/>
          </a:stretch>
        </p:blipFill>
        <p:spPr>
          <a:xfrm>
            <a:off x="0" y="1390110"/>
            <a:ext cx="12192000" cy="4501291"/>
          </a:xfrm>
          <a:prstGeom prst="rect">
            <a:avLst/>
          </a:prstGeom>
        </p:spPr>
      </p:pic>
    </p:spTree>
    <p:extLst>
      <p:ext uri="{BB962C8B-B14F-4D97-AF65-F5344CB8AC3E}">
        <p14:creationId xmlns:p14="http://schemas.microsoft.com/office/powerpoint/2010/main" val="1350916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acyclic graphs)</a:t>
            </a:r>
          </a:p>
        </p:txBody>
      </p:sp>
    </p:spTree>
    <p:extLst>
      <p:ext uri="{BB962C8B-B14F-4D97-AF65-F5344CB8AC3E}">
        <p14:creationId xmlns:p14="http://schemas.microsoft.com/office/powerpoint/2010/main" val="283254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a:t>
            </a:r>
            <a:r>
              <a:rPr lang="de-DE" sz="2800" dirty="0" err="1">
                <a:latin typeface="Bahnschrift" panose="020B0502040204020203" pitchFamily="34" charset="0"/>
              </a:rPr>
              <a:t>randomized</a:t>
            </a:r>
            <a:r>
              <a:rPr lang="de-DE" sz="2800" dirty="0">
                <a:latin typeface="Bahnschrift" panose="020B0502040204020203" pitchFamily="34" charset="0"/>
              </a:rPr>
              <a:t>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a:t>
            </a:r>
            <a:r>
              <a:rPr lang="de-DE" sz="2800" dirty="0" err="1">
                <a:latin typeface="Bahnschrift" panose="020B0502040204020203" pitchFamily="34" charset="0"/>
              </a:rPr>
              <a:t>experiment</a:t>
            </a:r>
            <a:r>
              <a:rPr lang="de-DE" sz="2800" dirty="0">
                <a:latin typeface="Bahnschrift" panose="020B0502040204020203" pitchFamily="34" charset="0"/>
              </a:rPr>
              <a:t> </a:t>
            </a:r>
            <a:r>
              <a:rPr lang="de-DE" sz="2800" dirty="0" err="1">
                <a:latin typeface="Bahnschrift" panose="020B0502040204020203" pitchFamily="34" charset="0"/>
              </a:rPr>
              <a:t>with</a:t>
            </a:r>
            <a:r>
              <a:rPr lang="de-DE" sz="2800" dirty="0">
                <a:latin typeface="Bahnschrift" panose="020B0502040204020203" pitchFamily="34" charset="0"/>
              </a:rPr>
              <a:t> 							</a:t>
            </a:r>
            <a:r>
              <a:rPr lang="de-DE" sz="2800" dirty="0" err="1">
                <a:latin typeface="Bahnschrift" panose="020B0502040204020203" pitchFamily="34" charset="0"/>
              </a:rPr>
              <a:t>unconfoundedness</a:t>
            </a:r>
            <a:r>
              <a:rPr lang="de-DE" sz="2800" dirty="0">
                <a:latin typeface="Bahnschrift" panose="020B0502040204020203" pitchFamily="34" charset="0"/>
              </a:rPr>
              <a:t> 						</a:t>
            </a:r>
            <a:r>
              <a:rPr lang="de-DE" sz="2800" dirty="0" err="1">
                <a:latin typeface="Bahnschrift" panose="020B0502040204020203" pitchFamily="34" charset="0"/>
              </a:rPr>
              <a:t>assumption</a:t>
            </a:r>
            <a:r>
              <a:rPr lang="de-DE" sz="2800" dirty="0">
                <a:latin typeface="Bahnschrift" panose="020B0502040204020203" pitchFamily="34" charset="0"/>
              </a:rPr>
              <a:t>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67</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the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a:bodyPr>
          <a:lstStyle/>
          <a:p>
            <a:endParaRPr lang="en-US" dirty="0"/>
          </a:p>
          <a:p>
            <a:r>
              <a:rPr lang="en-US" dirty="0"/>
              <a:t>Compute prima facie, unadjusted treatment effects for all comparisons of treatment levels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Nguyen,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 and R packages)</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6675</TotalTime>
  <Words>14932</Words>
  <Application>Microsoft Office PowerPoint</Application>
  <PresentationFormat>Widescreen</PresentationFormat>
  <Paragraphs>2960</Paragraphs>
  <Slides>396</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396</vt:i4>
      </vt:variant>
    </vt:vector>
  </HeadingPairs>
  <TitlesOfParts>
    <vt:vector size="406" baseType="lpstr">
      <vt:lpstr>Arial</vt:lpstr>
      <vt:lpstr>Bahnschrift</vt:lpstr>
      <vt:lpstr>Calibri</vt:lpstr>
      <vt:lpstr>Cambria Math</vt:lpstr>
      <vt:lpstr>Garamond</vt:lpstr>
      <vt:lpstr>Goudy Old Style</vt:lpstr>
      <vt:lpstr>Roboto</vt:lpstr>
      <vt:lpstr>Wingdings</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Causal mediation</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DAGs</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CDE and NDE</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Another example</vt:lpstr>
      <vt:lpstr>Potential outcomes in mediation (cont.)</vt:lpstr>
      <vt:lpstr>Potential outcomes in mediation (cont.)</vt:lpstr>
      <vt:lpstr>Potential outcomes in mediation (cont.)</vt:lpstr>
      <vt:lpstr>Potential outcomes in mediation (cont.)</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Additional example</vt:lpstr>
      <vt:lpstr>Additional example</vt:lpstr>
      <vt:lpstr>PowerPoint Presentation</vt:lpstr>
      <vt:lpstr>Additional example</vt:lpstr>
      <vt:lpstr>Additional example</vt:lpstr>
      <vt:lpstr>PowerPoint Presentation</vt:lpstr>
      <vt:lpstr>PowerPoint Presentation</vt:lpstr>
      <vt:lpstr>PowerPoint Presentation</vt:lpstr>
      <vt:lpstr>PowerPoint Presentation</vt:lpstr>
      <vt:lpstr>PowerPoint Presentation</vt:lpstr>
      <vt:lpstr>Additional example</vt:lpstr>
      <vt:lpstr>Additional example</vt:lpstr>
      <vt:lpstr>Additional example</vt:lpstr>
      <vt:lpstr>Additional example</vt:lpstr>
      <vt:lpstr>Additional example</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Alternative estimators</vt:lpstr>
      <vt:lpstr>PowerPoint Presentation</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127</cp:revision>
  <dcterms:created xsi:type="dcterms:W3CDTF">2022-11-02T15:36:39Z</dcterms:created>
  <dcterms:modified xsi:type="dcterms:W3CDTF">2024-12-16T01:06:06Z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